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3"/>
  </p:notesMasterIdLst>
  <p:handoutMasterIdLst>
    <p:handoutMasterId r:id="rId24"/>
  </p:handoutMasterIdLst>
  <p:sldIdLst>
    <p:sldId id="351" r:id="rId5"/>
    <p:sldId id="353" r:id="rId6"/>
    <p:sldId id="354" r:id="rId7"/>
    <p:sldId id="342" r:id="rId8"/>
    <p:sldId id="337" r:id="rId9"/>
    <p:sldId id="332" r:id="rId10"/>
    <p:sldId id="338" r:id="rId11"/>
    <p:sldId id="339" r:id="rId12"/>
    <p:sldId id="344" r:id="rId13"/>
    <p:sldId id="352" r:id="rId14"/>
    <p:sldId id="345" r:id="rId15"/>
    <p:sldId id="350" r:id="rId16"/>
    <p:sldId id="348" r:id="rId17"/>
    <p:sldId id="349" r:id="rId18"/>
    <p:sldId id="355" r:id="rId19"/>
    <p:sldId id="356" r:id="rId20"/>
    <p:sldId id="341" r:id="rId21"/>
    <p:sldId id="336" r:id="rId2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a:srgbClr val="6CA6C9"/>
    <a:srgbClr val="87171B"/>
    <a:srgbClr val="AFAAA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E17E80-F76F-49A1-ABB0-BFE5F27383DF}" v="9" dt="2025-08-25T15:44:29.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2"/>
  </p:normalViewPr>
  <p:slideViewPr>
    <p:cSldViewPr snapToGrid="0">
      <p:cViewPr varScale="1">
        <p:scale>
          <a:sx n="112" d="100"/>
          <a:sy n="112" d="100"/>
        </p:scale>
        <p:origin x="600" y="19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WONEK, MATTHEW R CIV USAF AETC ACSC/DES" userId="S::matthew.schwonek@au.af.edu::2b1b79e7-57bf-43b8-af3a-a551f0589860" providerId="AD" clId="Web-{30E17E80-F76F-49A1-ABB0-BFE5F27383DF}"/>
    <pc:docChg chg="modSld">
      <pc:chgData name="SCHWONEK, MATTHEW R CIV USAF AETC ACSC/DES" userId="S::matthew.schwonek@au.af.edu::2b1b79e7-57bf-43b8-af3a-a551f0589860" providerId="AD" clId="Web-{30E17E80-F76F-49A1-ABB0-BFE5F27383DF}" dt="2025-08-25T15:44:12.906" v="3" actId="1076"/>
      <pc:docMkLst>
        <pc:docMk/>
      </pc:docMkLst>
      <pc:sldChg chg="addSp delSp modSp">
        <pc:chgData name="SCHWONEK, MATTHEW R CIV USAF AETC ACSC/DES" userId="S::matthew.schwonek@au.af.edu::2b1b79e7-57bf-43b8-af3a-a551f0589860" providerId="AD" clId="Web-{30E17E80-F76F-49A1-ABB0-BFE5F27383DF}" dt="2025-08-25T15:44:12.906" v="3" actId="1076"/>
        <pc:sldMkLst>
          <pc:docMk/>
          <pc:sldMk cId="3844972957" sldId="342"/>
        </pc:sldMkLst>
        <pc:spChg chg="add del mod">
          <ac:chgData name="SCHWONEK, MATTHEW R CIV USAF AETC ACSC/DES" userId="S::matthew.schwonek@au.af.edu::2b1b79e7-57bf-43b8-af3a-a551f0589860" providerId="AD" clId="Web-{30E17E80-F76F-49A1-ABB0-BFE5F27383DF}" dt="2025-08-25T15:44:12.906" v="3" actId="1076"/>
          <ac:spMkLst>
            <pc:docMk/>
            <pc:sldMk cId="3844972957" sldId="342"/>
            <ac:spMk id="6" creationId="{FD3FE8C4-F46C-206A-D799-A231758C73D7}"/>
          </ac:spMkLst>
        </pc:spChg>
      </pc:sldChg>
    </pc:docChg>
  </pc:docChgLst>
  <pc:docChgLst>
    <pc:chgData name="YEO, JIA WEI Lt Col SN AETC ACSC/DES" userId="d27fa344-7b6b-4ce9-be4f-2f8be4ecc53e" providerId="ADAL" clId="{BF234DA5-2A0E-5659-A70E-BC4D329FBC2D}"/>
    <pc:docChg chg="modSld">
      <pc:chgData name="YEO, JIA WEI Lt Col SN AETC ACSC/DES" userId="d27fa344-7b6b-4ce9-be4f-2f8be4ecc53e" providerId="ADAL" clId="{BF234DA5-2A0E-5659-A70E-BC4D329FBC2D}" dt="2025-08-22T19:29:46.927" v="0" actId="113"/>
      <pc:docMkLst>
        <pc:docMk/>
      </pc:docMkLst>
      <pc:sldChg chg="modSp mod">
        <pc:chgData name="YEO, JIA WEI Lt Col SN AETC ACSC/DES" userId="d27fa344-7b6b-4ce9-be4f-2f8be4ecc53e" providerId="ADAL" clId="{BF234DA5-2A0E-5659-A70E-BC4D329FBC2D}" dt="2025-08-22T19:29:46.927" v="0" actId="113"/>
        <pc:sldMkLst>
          <pc:docMk/>
          <pc:sldMk cId="3472309281" sldId="345"/>
        </pc:sldMkLst>
        <pc:spChg chg="mod">
          <ac:chgData name="YEO, JIA WEI Lt Col SN AETC ACSC/DES" userId="d27fa344-7b6b-4ce9-be4f-2f8be4ecc53e" providerId="ADAL" clId="{BF234DA5-2A0E-5659-A70E-BC4D329FBC2D}" dt="2025-08-22T19:29:46.927" v="0" actId="113"/>
          <ac:spMkLst>
            <pc:docMk/>
            <pc:sldMk cId="3472309281" sldId="345"/>
            <ac:spMk id="71" creationId="{48FE109F-E32B-F340-62DA-76D20A8353B3}"/>
          </ac:spMkLst>
        </pc:spChg>
      </pc:sldChg>
    </pc:docChg>
  </pc:docChgLst>
  <pc:docChgLst>
    <pc:chgData name="ESTAVILLO, DARIUS P Lt Col USAF AETC ACSC/DEW" userId="1653789b-dfb4-437e-9c4f-6f7955e3c118" providerId="ADAL" clId="{7D6CC3EC-87EF-B242-89CA-A07EEF9A754B}"/>
    <pc:docChg chg="undo custSel addSld delSld">
      <pc:chgData name="ESTAVILLO, DARIUS P Lt Col USAF AETC ACSC/DEW" userId="1653789b-dfb4-437e-9c4f-6f7955e3c118" providerId="ADAL" clId="{7D6CC3EC-87EF-B242-89CA-A07EEF9A754B}" dt="2025-07-24T16:25:37.288" v="1" actId="680"/>
      <pc:docMkLst>
        <pc:docMk/>
      </pc:docMkLst>
      <pc:sldChg chg="new del">
        <pc:chgData name="ESTAVILLO, DARIUS P Lt Col USAF AETC ACSC/DEW" userId="1653789b-dfb4-437e-9c4f-6f7955e3c118" providerId="ADAL" clId="{7D6CC3EC-87EF-B242-89CA-A07EEF9A754B}" dt="2025-07-24T16:25:37.288" v="1" actId="680"/>
        <pc:sldMkLst>
          <pc:docMk/>
          <pc:sldMk cId="746127952" sldId="35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F352A77B-D33C-49B3-A83C-450AA2ED72B3}" type="datetimeFigureOut">
              <a:rPr lang="en-US" smtClean="0"/>
              <a:t>8/25/2025</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38D8F9A-F5CB-4EF8-A859-ED5E107B9763}" type="datetimeFigureOut">
              <a:rPr lang="en-US" smtClean="0"/>
              <a:t>8/25/2025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852C7-EA3D-BD61-EDC5-70A85B844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48EB9-9E4C-F30F-C597-A9EFABA03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3F1A75-57F3-0992-8105-806A407825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AB3F01-876B-80FD-40A2-8FB430673824}"/>
              </a:ext>
            </a:extLst>
          </p:cNvPr>
          <p:cNvSpPr>
            <a:spLocks noGrp="1"/>
          </p:cNvSpPr>
          <p:nvPr>
            <p:ph type="sldNum" sz="quarter" idx="5"/>
          </p:nvPr>
        </p:nvSpPr>
        <p:spPr/>
        <p:txBody>
          <a:bodyPr/>
          <a:lstStyle/>
          <a:p>
            <a:fld id="{D4B9A9E5-4F7F-4A7D-9DE1-899232329269}" type="slidenum">
              <a:rPr lang="en-US" smtClean="0"/>
              <a:t>4</a:t>
            </a:fld>
            <a:endParaRPr lang="en-US"/>
          </a:p>
        </p:txBody>
      </p:sp>
    </p:spTree>
    <p:extLst>
      <p:ext uri="{BB962C8B-B14F-4D97-AF65-F5344CB8AC3E}">
        <p14:creationId xmlns:p14="http://schemas.microsoft.com/office/powerpoint/2010/main" val="807828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BD675-9222-2659-103E-B23B0F320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A59FA-345E-AD2E-A471-12868ED2A4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E21D9-153C-0E1E-5141-94B35DEF334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B20C73-4E13-48EC-DC99-2B070E587624}"/>
              </a:ext>
            </a:extLst>
          </p:cNvPr>
          <p:cNvSpPr>
            <a:spLocks noGrp="1"/>
          </p:cNvSpPr>
          <p:nvPr>
            <p:ph type="sldNum" sz="quarter" idx="5"/>
          </p:nvPr>
        </p:nvSpPr>
        <p:spPr/>
        <p:txBody>
          <a:bodyPr/>
          <a:lstStyle/>
          <a:p>
            <a:fld id="{D4B9A9E5-4F7F-4A7D-9DE1-899232329269}" type="slidenum">
              <a:rPr lang="en-US" smtClean="0"/>
              <a:t>13</a:t>
            </a:fld>
            <a:endParaRPr lang="en-US"/>
          </a:p>
        </p:txBody>
      </p:sp>
    </p:spTree>
    <p:extLst>
      <p:ext uri="{BB962C8B-B14F-4D97-AF65-F5344CB8AC3E}">
        <p14:creationId xmlns:p14="http://schemas.microsoft.com/office/powerpoint/2010/main" val="149421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44494-B44C-6EA3-AC27-C9897046E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8153E-C8D0-F06B-DC19-C4395987C4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F7D74-CE93-A42F-E5E4-21E74D0028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33D33A-0FEC-F2ED-DA94-5F7481CCAC8E}"/>
              </a:ext>
            </a:extLst>
          </p:cNvPr>
          <p:cNvSpPr>
            <a:spLocks noGrp="1"/>
          </p:cNvSpPr>
          <p:nvPr>
            <p:ph type="sldNum" sz="quarter" idx="5"/>
          </p:nvPr>
        </p:nvSpPr>
        <p:spPr/>
        <p:txBody>
          <a:bodyPr/>
          <a:lstStyle/>
          <a:p>
            <a:fld id="{D4B9A9E5-4F7F-4A7D-9DE1-899232329269}" type="slidenum">
              <a:rPr lang="en-US" smtClean="0"/>
              <a:t>14</a:t>
            </a:fld>
            <a:endParaRPr lang="en-US"/>
          </a:p>
        </p:txBody>
      </p:sp>
    </p:spTree>
    <p:extLst>
      <p:ext uri="{BB962C8B-B14F-4D97-AF65-F5344CB8AC3E}">
        <p14:creationId xmlns:p14="http://schemas.microsoft.com/office/powerpoint/2010/main" val="4180799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2D9C9-F014-D8F7-3BD2-B0B5B02EA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D5B5B-D75C-CF3E-07A4-9752138E5B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ACD13-FF48-4C09-1063-A72CC2E3CA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AF8067-DC8E-E5E7-716B-E01CCF7E55C8}"/>
              </a:ext>
            </a:extLst>
          </p:cNvPr>
          <p:cNvSpPr>
            <a:spLocks noGrp="1"/>
          </p:cNvSpPr>
          <p:nvPr>
            <p:ph type="sldNum" sz="quarter" idx="5"/>
          </p:nvPr>
        </p:nvSpPr>
        <p:spPr/>
        <p:txBody>
          <a:bodyPr/>
          <a:lstStyle/>
          <a:p>
            <a:fld id="{D4B9A9E5-4F7F-4A7D-9DE1-899232329269}" type="slidenum">
              <a:rPr lang="en-US" smtClean="0"/>
              <a:t>17</a:t>
            </a:fld>
            <a:endParaRPr lang="en-US"/>
          </a:p>
        </p:txBody>
      </p:sp>
    </p:spTree>
    <p:extLst>
      <p:ext uri="{BB962C8B-B14F-4D97-AF65-F5344CB8AC3E}">
        <p14:creationId xmlns:p14="http://schemas.microsoft.com/office/powerpoint/2010/main" val="3878415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264CE-53FE-AD1F-37F7-A5D6BCEFD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9AB7C-72F5-C76A-DFA4-5C45CF411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99A4C-136E-7EFB-D38F-51739806385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3F1531-36D3-B411-35F1-756A5DC0E58B}"/>
              </a:ext>
            </a:extLst>
          </p:cNvPr>
          <p:cNvSpPr>
            <a:spLocks noGrp="1"/>
          </p:cNvSpPr>
          <p:nvPr>
            <p:ph type="sldNum" sz="quarter" idx="5"/>
          </p:nvPr>
        </p:nvSpPr>
        <p:spPr/>
        <p:txBody>
          <a:bodyPr/>
          <a:lstStyle/>
          <a:p>
            <a:fld id="{D4B9A9E5-4F7F-4A7D-9DE1-899232329269}" type="slidenum">
              <a:rPr lang="en-US" smtClean="0"/>
              <a:t>5</a:t>
            </a:fld>
            <a:endParaRPr lang="en-US"/>
          </a:p>
        </p:txBody>
      </p:sp>
    </p:spTree>
    <p:extLst>
      <p:ext uri="{BB962C8B-B14F-4D97-AF65-F5344CB8AC3E}">
        <p14:creationId xmlns:p14="http://schemas.microsoft.com/office/powerpoint/2010/main" val="3879931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48529-1B04-B665-9AB2-1D8CFCCD8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74A36-F390-47AC-C7A4-B76BE6A44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D73C8-E52E-1EE4-0F2F-35F5195141A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ABAB01-85CB-5995-E63F-6AB61E6FDEA8}"/>
              </a:ext>
            </a:extLst>
          </p:cNvPr>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145131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C715-C92E-EF27-1968-A27F6CBD3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7ABF4-F97C-FE40-8D30-EC7A30FAC4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E68B2F-81FB-E0E2-54CE-6BE9DF306EE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7EB66C-2B69-86AF-4CDC-2AE580D4A670}"/>
              </a:ext>
            </a:extLst>
          </p:cNvPr>
          <p:cNvSpPr>
            <a:spLocks noGrp="1"/>
          </p:cNvSpPr>
          <p:nvPr>
            <p:ph type="sldNum" sz="quarter" idx="5"/>
          </p:nvPr>
        </p:nvSpPr>
        <p:spPr/>
        <p:txBody>
          <a:bodyPr/>
          <a:lstStyle/>
          <a:p>
            <a:fld id="{D4B9A9E5-4F7F-4A7D-9DE1-899232329269}" type="slidenum">
              <a:rPr lang="en-US" smtClean="0"/>
              <a:t>7</a:t>
            </a:fld>
            <a:endParaRPr lang="en-US"/>
          </a:p>
        </p:txBody>
      </p:sp>
    </p:spTree>
    <p:extLst>
      <p:ext uri="{BB962C8B-B14F-4D97-AF65-F5344CB8AC3E}">
        <p14:creationId xmlns:p14="http://schemas.microsoft.com/office/powerpoint/2010/main" val="2222174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22D6A-AFBF-7A94-9854-C7C557964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C7F310-03EE-D73E-E8B4-7F3B9C951C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8367C3-0D26-E782-D757-715362B182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979E78-63B4-FFAF-0949-FC37E3DDF804}"/>
              </a:ext>
            </a:extLst>
          </p:cNvPr>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117560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9F79F-0038-D6BE-52ED-4A1A24E51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C5D79-9743-7C7F-152B-3BCEFAEAC5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D974A-7890-C6E3-E0E8-B72F03646A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AD6477-71CA-D71A-4B99-4C200223D6F1}"/>
              </a:ext>
            </a:extLst>
          </p:cNvPr>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223317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8D0AA-5037-EA35-0E0F-247667458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A2666-B0D2-1CAC-F385-85943BC6F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82EB8E-158C-ECF1-0A2E-C312F7531A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A2975B-C9E1-E403-43D2-BF5C0DFAFAB4}"/>
              </a:ext>
            </a:extLst>
          </p:cNvPr>
          <p:cNvSpPr>
            <a:spLocks noGrp="1"/>
          </p:cNvSpPr>
          <p:nvPr>
            <p:ph type="sldNum" sz="quarter" idx="5"/>
          </p:nvPr>
        </p:nvSpPr>
        <p:spPr/>
        <p:txBody>
          <a:bodyPr/>
          <a:lstStyle/>
          <a:p>
            <a:fld id="{D4B9A9E5-4F7F-4A7D-9DE1-899232329269}" type="slidenum">
              <a:rPr lang="en-US" smtClean="0"/>
              <a:t>10</a:t>
            </a:fld>
            <a:endParaRPr lang="en-US"/>
          </a:p>
        </p:txBody>
      </p:sp>
    </p:spTree>
    <p:extLst>
      <p:ext uri="{BB962C8B-B14F-4D97-AF65-F5344CB8AC3E}">
        <p14:creationId xmlns:p14="http://schemas.microsoft.com/office/powerpoint/2010/main" val="27920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8D168-EE0F-8DD6-90F1-669EB3EE7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00215-24C4-BE4D-134B-D88BA1D0A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78FF2-2245-4839-9A1C-656FC0F754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6266B0-8A5E-AD5A-3913-4973ECCD8701}"/>
              </a:ext>
            </a:extLst>
          </p:cNvPr>
          <p:cNvSpPr>
            <a:spLocks noGrp="1"/>
          </p:cNvSpPr>
          <p:nvPr>
            <p:ph type="sldNum" sz="quarter" idx="5"/>
          </p:nvPr>
        </p:nvSpPr>
        <p:spPr/>
        <p:txBody>
          <a:bodyPr/>
          <a:lstStyle/>
          <a:p>
            <a:fld id="{D4B9A9E5-4F7F-4A7D-9DE1-899232329269}" type="slidenum">
              <a:rPr lang="en-US" smtClean="0"/>
              <a:t>11</a:t>
            </a:fld>
            <a:endParaRPr lang="en-US"/>
          </a:p>
        </p:txBody>
      </p:sp>
    </p:spTree>
    <p:extLst>
      <p:ext uri="{BB962C8B-B14F-4D97-AF65-F5344CB8AC3E}">
        <p14:creationId xmlns:p14="http://schemas.microsoft.com/office/powerpoint/2010/main" val="140087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D224B-D16C-3B22-0DA3-4A9E06C5AC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0B593B-1183-50D5-5B50-8DAFFCF605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CB9D0-5A0C-854F-8B5D-9DAB2EA3EE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F384CB-2B29-D76D-C6AC-9786C166DD07}"/>
              </a:ext>
            </a:extLst>
          </p:cNvPr>
          <p:cNvSpPr>
            <a:spLocks noGrp="1"/>
          </p:cNvSpPr>
          <p:nvPr>
            <p:ph type="sldNum" sz="quarter" idx="5"/>
          </p:nvPr>
        </p:nvSpPr>
        <p:spPr/>
        <p:txBody>
          <a:bodyPr/>
          <a:lstStyle/>
          <a:p>
            <a:fld id="{D4B9A9E5-4F7F-4A7D-9DE1-899232329269}" type="slidenum">
              <a:rPr lang="en-US" smtClean="0"/>
              <a:t>12</a:t>
            </a:fld>
            <a:endParaRPr lang="en-US"/>
          </a:p>
        </p:txBody>
      </p:sp>
    </p:spTree>
    <p:extLst>
      <p:ext uri="{BB962C8B-B14F-4D97-AF65-F5344CB8AC3E}">
        <p14:creationId xmlns:p14="http://schemas.microsoft.com/office/powerpoint/2010/main" val="943421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4.png"/><Relationship Id="rId18" Type="http://schemas.openxmlformats.org/officeDocument/2006/relationships/image" Target="../media/image58.png"/><Relationship Id="rId26" Type="http://schemas.openxmlformats.org/officeDocument/2006/relationships/image" Target="../media/image49.png"/><Relationship Id="rId3" Type="http://schemas.openxmlformats.org/officeDocument/2006/relationships/image" Target="../media/image30.png"/><Relationship Id="rId21" Type="http://schemas.openxmlformats.org/officeDocument/2006/relationships/image" Target="../media/image44.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57.png"/><Relationship Id="rId25" Type="http://schemas.openxmlformats.org/officeDocument/2006/relationships/image" Target="../media/image48.png"/><Relationship Id="rId2" Type="http://schemas.openxmlformats.org/officeDocument/2006/relationships/notesSlide" Target="../notesSlides/notesSlide7.xml"/><Relationship Id="rId16" Type="http://schemas.openxmlformats.org/officeDocument/2006/relationships/image" Target="../media/image41.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7.png"/><Relationship Id="rId24" Type="http://schemas.openxmlformats.org/officeDocument/2006/relationships/image" Target="../media/image47.png"/><Relationship Id="rId32" Type="http://schemas.openxmlformats.org/officeDocument/2006/relationships/image" Target="../media/image28.png"/><Relationship Id="rId5" Type="http://schemas.openxmlformats.org/officeDocument/2006/relationships/image" Target="../media/image32.png"/><Relationship Id="rId15" Type="http://schemas.openxmlformats.org/officeDocument/2006/relationships/image" Target="../media/image56.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6.png"/><Relationship Id="rId19" Type="http://schemas.openxmlformats.org/officeDocument/2006/relationships/image" Target="../media/image42.png"/><Relationship Id="rId31"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55.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5.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30.png"/><Relationship Id="rId21" Type="http://schemas.openxmlformats.org/officeDocument/2006/relationships/image" Target="../media/image45.png"/><Relationship Id="rId7" Type="http://schemas.openxmlformats.org/officeDocument/2006/relationships/image" Target="../media/image33.png"/><Relationship Id="rId12" Type="http://schemas.openxmlformats.org/officeDocument/2006/relationships/image" Target="../media/image54.png"/><Relationship Id="rId17" Type="http://schemas.openxmlformats.org/officeDocument/2006/relationships/image" Target="../media/image58.png"/><Relationship Id="rId25" Type="http://schemas.openxmlformats.org/officeDocument/2006/relationships/image" Target="../media/image49.png"/><Relationship Id="rId2" Type="http://schemas.openxmlformats.org/officeDocument/2006/relationships/notesSlide" Target="../notesSlides/notesSlide8.xml"/><Relationship Id="rId16" Type="http://schemas.openxmlformats.org/officeDocument/2006/relationships/image" Target="../media/image57.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8.png"/><Relationship Id="rId24"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41.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7.png"/><Relationship Id="rId19" Type="http://schemas.openxmlformats.org/officeDocument/2006/relationships/image" Target="../media/image43.png"/><Relationship Id="rId31"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6.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5.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30.png"/><Relationship Id="rId21" Type="http://schemas.openxmlformats.org/officeDocument/2006/relationships/image" Target="../media/image45.png"/><Relationship Id="rId7" Type="http://schemas.openxmlformats.org/officeDocument/2006/relationships/image" Target="../media/image33.png"/><Relationship Id="rId12" Type="http://schemas.openxmlformats.org/officeDocument/2006/relationships/image" Target="../media/image54.png"/><Relationship Id="rId17" Type="http://schemas.openxmlformats.org/officeDocument/2006/relationships/image" Target="../media/image58.png"/><Relationship Id="rId25"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57.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8.png"/><Relationship Id="rId24"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41.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7.png"/><Relationship Id="rId19" Type="http://schemas.openxmlformats.org/officeDocument/2006/relationships/image" Target="../media/image43.png"/><Relationship Id="rId31"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6.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5.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30.png"/><Relationship Id="rId21" Type="http://schemas.openxmlformats.org/officeDocument/2006/relationships/image" Target="../media/image45.png"/><Relationship Id="rId7" Type="http://schemas.openxmlformats.org/officeDocument/2006/relationships/image" Target="../media/image33.png"/><Relationship Id="rId12" Type="http://schemas.openxmlformats.org/officeDocument/2006/relationships/image" Target="../media/image54.png"/><Relationship Id="rId17" Type="http://schemas.openxmlformats.org/officeDocument/2006/relationships/image" Target="../media/image58.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8.png"/><Relationship Id="rId24"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41.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7.png"/><Relationship Id="rId19" Type="http://schemas.openxmlformats.org/officeDocument/2006/relationships/image" Target="../media/image43.png"/><Relationship Id="rId31"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6.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5.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30.png"/><Relationship Id="rId21" Type="http://schemas.openxmlformats.org/officeDocument/2006/relationships/image" Target="../media/image45.png"/><Relationship Id="rId7" Type="http://schemas.openxmlformats.org/officeDocument/2006/relationships/image" Target="../media/image33.png"/><Relationship Id="rId12" Type="http://schemas.openxmlformats.org/officeDocument/2006/relationships/image" Target="../media/image54.png"/><Relationship Id="rId17" Type="http://schemas.openxmlformats.org/officeDocument/2006/relationships/image" Target="../media/image58.png"/><Relationship Id="rId25" Type="http://schemas.openxmlformats.org/officeDocument/2006/relationships/image" Target="../media/image49.png"/><Relationship Id="rId2" Type="http://schemas.openxmlformats.org/officeDocument/2006/relationships/notesSlide" Target="../notesSlides/notesSlide11.xml"/><Relationship Id="rId16" Type="http://schemas.openxmlformats.org/officeDocument/2006/relationships/image" Target="../media/image57.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8.png"/><Relationship Id="rId24"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41.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7.png"/><Relationship Id="rId19" Type="http://schemas.openxmlformats.org/officeDocument/2006/relationships/image" Target="../media/image43.png"/><Relationship Id="rId31"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56.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33.png"/><Relationship Id="rId12"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59.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0.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2.png"/><Relationship Id="rId7" Type="http://schemas.openxmlformats.org/officeDocument/2006/relationships/image" Target="../media/image54.png"/><Relationship Id="rId12"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33.png"/><Relationship Id="rId5" Type="http://schemas.openxmlformats.org/officeDocument/2006/relationships/image" Target="../media/image44.png"/><Relationship Id="rId10" Type="http://schemas.openxmlformats.org/officeDocument/2006/relationships/image" Target="../media/image28.png"/><Relationship Id="rId4" Type="http://schemas.openxmlformats.org/officeDocument/2006/relationships/image" Target="../media/image40.png"/><Relationship Id="rId9"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0.png"/><Relationship Id="rId18" Type="http://schemas.openxmlformats.org/officeDocument/2006/relationships/image" Target="../media/image41.png"/><Relationship Id="rId26" Type="http://schemas.openxmlformats.org/officeDocument/2006/relationships/image" Target="../media/image47.png"/><Relationship Id="rId3" Type="http://schemas.openxmlformats.org/officeDocument/2006/relationships/image" Target="../media/image30.png"/><Relationship Id="rId21" Type="http://schemas.openxmlformats.org/officeDocument/2006/relationships/image" Target="../media/image42.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56.png"/><Relationship Id="rId25" Type="http://schemas.openxmlformats.org/officeDocument/2006/relationships/image" Target="../media/image46.png"/><Relationship Id="rId2" Type="http://schemas.openxmlformats.org/officeDocument/2006/relationships/notesSlide" Target="../notesSlides/notesSlide12.xml"/><Relationship Id="rId16" Type="http://schemas.openxmlformats.org/officeDocument/2006/relationships/image" Target="../media/image55.png"/><Relationship Id="rId20" Type="http://schemas.openxmlformats.org/officeDocument/2006/relationships/image" Target="../media/image58.png"/><Relationship Id="rId29" Type="http://schemas.openxmlformats.org/officeDocument/2006/relationships/image" Target="../media/image50.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7.png"/><Relationship Id="rId24" Type="http://schemas.openxmlformats.org/officeDocument/2006/relationships/image" Target="../media/image45.png"/><Relationship Id="rId32" Type="http://schemas.openxmlformats.org/officeDocument/2006/relationships/image" Target="../media/image53.png"/><Relationship Id="rId5" Type="http://schemas.openxmlformats.org/officeDocument/2006/relationships/image" Target="../media/image32.png"/><Relationship Id="rId15" Type="http://schemas.openxmlformats.org/officeDocument/2006/relationships/image" Target="../media/image54.pn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57.png"/><Relationship Id="rId31" Type="http://schemas.openxmlformats.org/officeDocument/2006/relationships/image" Target="../media/image52.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61.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7.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62.png"/><Relationship Id="rId21" Type="http://schemas.openxmlformats.org/officeDocument/2006/relationships/image" Target="../media/image48.png"/><Relationship Id="rId7" Type="http://schemas.openxmlformats.org/officeDocument/2006/relationships/image" Target="../media/image28.png"/><Relationship Id="rId12" Type="http://schemas.openxmlformats.org/officeDocument/2006/relationships/image" Target="../media/image41.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image" Target="../media/image40.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56.png"/><Relationship Id="rId24" Type="http://schemas.openxmlformats.org/officeDocument/2006/relationships/image" Target="../media/image51.png"/><Relationship Id="rId5" Type="http://schemas.openxmlformats.org/officeDocument/2006/relationships/image" Target="../media/image61.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55.png"/><Relationship Id="rId19" Type="http://schemas.openxmlformats.org/officeDocument/2006/relationships/image" Target="../media/image46.png"/><Relationship Id="rId4" Type="http://schemas.openxmlformats.org/officeDocument/2006/relationships/image" Target="../media/image27.png"/><Relationship Id="rId9" Type="http://schemas.openxmlformats.org/officeDocument/2006/relationships/image" Target="../media/image54.png"/><Relationship Id="rId14" Type="http://schemas.openxmlformats.org/officeDocument/2006/relationships/image" Target="../media/image58.png"/><Relationship Id="rId22"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0.png"/><Relationship Id="rId21" Type="http://schemas.openxmlformats.org/officeDocument/2006/relationships/image" Target="../media/image50.png"/><Relationship Id="rId7" Type="http://schemas.openxmlformats.org/officeDocument/2006/relationships/image" Target="../media/image33.png"/><Relationship Id="rId12" Type="http://schemas.openxmlformats.org/officeDocument/2006/relationships/image" Target="../media/image28.png"/><Relationship Id="rId17" Type="http://schemas.openxmlformats.org/officeDocument/2006/relationships/image" Target="../media/image46.png"/><Relationship Id="rId2" Type="http://schemas.openxmlformats.org/officeDocument/2006/relationships/notesSlide" Target="../notesSlides/notesSlide4.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8.png"/><Relationship Id="rId24" Type="http://schemas.openxmlformats.org/officeDocument/2006/relationships/image" Target="../media/image53.png"/><Relationship Id="rId5" Type="http://schemas.openxmlformats.org/officeDocument/2006/relationships/image" Target="../media/image32.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7.png"/><Relationship Id="rId19" Type="http://schemas.openxmlformats.org/officeDocument/2006/relationships/image" Target="../media/image48.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3.png"/><Relationship Id="rId22" Type="http://schemas.openxmlformats.org/officeDocument/2006/relationships/image" Target="../media/image51.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4.png"/><Relationship Id="rId18" Type="http://schemas.openxmlformats.org/officeDocument/2006/relationships/image" Target="../media/image58.png"/><Relationship Id="rId26" Type="http://schemas.openxmlformats.org/officeDocument/2006/relationships/image" Target="../media/image49.png"/><Relationship Id="rId3" Type="http://schemas.openxmlformats.org/officeDocument/2006/relationships/image" Target="../media/image30.png"/><Relationship Id="rId21" Type="http://schemas.openxmlformats.org/officeDocument/2006/relationships/image" Target="../media/image44.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57.png"/><Relationship Id="rId25"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41.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7.png"/><Relationship Id="rId24" Type="http://schemas.openxmlformats.org/officeDocument/2006/relationships/image" Target="../media/image47.png"/><Relationship Id="rId32" Type="http://schemas.openxmlformats.org/officeDocument/2006/relationships/image" Target="../media/image28.png"/><Relationship Id="rId5" Type="http://schemas.openxmlformats.org/officeDocument/2006/relationships/image" Target="../media/image32.png"/><Relationship Id="rId15" Type="http://schemas.openxmlformats.org/officeDocument/2006/relationships/image" Target="../media/image56.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6.png"/><Relationship Id="rId19" Type="http://schemas.openxmlformats.org/officeDocument/2006/relationships/image" Target="../media/image42.png"/><Relationship Id="rId31"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55.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4.png"/><Relationship Id="rId18" Type="http://schemas.openxmlformats.org/officeDocument/2006/relationships/image" Target="../media/image58.png"/><Relationship Id="rId26" Type="http://schemas.openxmlformats.org/officeDocument/2006/relationships/image" Target="../media/image49.png"/><Relationship Id="rId3" Type="http://schemas.openxmlformats.org/officeDocument/2006/relationships/image" Target="../media/image30.png"/><Relationship Id="rId21" Type="http://schemas.openxmlformats.org/officeDocument/2006/relationships/image" Target="../media/image44.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57.png"/><Relationship Id="rId25" Type="http://schemas.openxmlformats.org/officeDocument/2006/relationships/image" Target="../media/image48.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37.png"/><Relationship Id="rId24" Type="http://schemas.openxmlformats.org/officeDocument/2006/relationships/image" Target="../media/image47.png"/><Relationship Id="rId32" Type="http://schemas.openxmlformats.org/officeDocument/2006/relationships/image" Target="../media/image28.png"/><Relationship Id="rId5" Type="http://schemas.openxmlformats.org/officeDocument/2006/relationships/image" Target="../media/image32.png"/><Relationship Id="rId15" Type="http://schemas.openxmlformats.org/officeDocument/2006/relationships/image" Target="../media/image56.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6.png"/><Relationship Id="rId19" Type="http://schemas.openxmlformats.org/officeDocument/2006/relationships/image" Target="../media/image42.png"/><Relationship Id="rId31" Type="http://schemas.openxmlformats.org/officeDocument/2006/relationships/image" Target="../media/image40.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55.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1DD0-C5CB-D24B-42B0-8338494BE2C1}"/>
              </a:ext>
            </a:extLst>
          </p:cNvPr>
          <p:cNvSpPr>
            <a:spLocks noGrp="1"/>
          </p:cNvSpPr>
          <p:nvPr>
            <p:ph type="title"/>
          </p:nvPr>
        </p:nvSpPr>
        <p:spPr/>
        <p:txBody>
          <a:bodyPr/>
          <a:lstStyle/>
          <a:p>
            <a:r>
              <a:rPr lang="en-US"/>
              <a:t>OWS Familiarization</a:t>
            </a:r>
          </a:p>
        </p:txBody>
      </p:sp>
      <p:sp>
        <p:nvSpPr>
          <p:cNvPr id="4" name="Content Placeholder 3">
            <a:extLst>
              <a:ext uri="{FF2B5EF4-FFF2-40B4-BE49-F238E27FC236}">
                <a16:creationId xmlns:a16="http://schemas.microsoft.com/office/drawing/2014/main" id="{4DD479A3-85D0-4747-9D70-A8EE95F2C48C}"/>
              </a:ext>
            </a:extLst>
          </p:cNvPr>
          <p:cNvSpPr>
            <a:spLocks noGrp="1"/>
          </p:cNvSpPr>
          <p:nvPr>
            <p:ph sz="quarter" idx="11"/>
          </p:nvPr>
        </p:nvSpPr>
        <p:spPr/>
        <p:txBody>
          <a:bodyPr/>
          <a:lstStyle/>
          <a:p>
            <a:endParaRPr lang="en-US"/>
          </a:p>
        </p:txBody>
      </p:sp>
      <p:sp>
        <p:nvSpPr>
          <p:cNvPr id="5" name="Slide Number Placeholder 4">
            <a:extLst>
              <a:ext uri="{FF2B5EF4-FFF2-40B4-BE49-F238E27FC236}">
                <a16:creationId xmlns:a16="http://schemas.microsoft.com/office/drawing/2014/main" id="{C94F9F81-846F-C428-B60E-99288B3F7C67}"/>
              </a:ext>
            </a:extLst>
          </p:cNvPr>
          <p:cNvSpPr>
            <a:spLocks noGrp="1"/>
          </p:cNvSpPr>
          <p:nvPr>
            <p:ph type="sldNum" sz="quarter" idx="4"/>
          </p:nvPr>
        </p:nvSpPr>
        <p:spPr/>
        <p:txBody>
          <a:bodyPr/>
          <a:lstStyle/>
          <a:p>
            <a:fld id="{B5CEABB6-07DC-46E8-9B57-56EC44A396E5}" type="slidenum">
              <a:rPr lang="en-US" smtClean="0"/>
              <a:pPr/>
              <a:t>1</a:t>
            </a:fld>
            <a:endParaRPr lang="en-US"/>
          </a:p>
        </p:txBody>
      </p:sp>
      <p:pic>
        <p:nvPicPr>
          <p:cNvPr id="1026" name="Picture 2">
            <a:extLst>
              <a:ext uri="{FF2B5EF4-FFF2-40B4-BE49-F238E27FC236}">
                <a16:creationId xmlns:a16="http://schemas.microsoft.com/office/drawing/2014/main" id="{5C0CAE01-FA14-2765-702A-0BC40743C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355" y="0"/>
            <a:ext cx="4513263"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A7B40703-D235-3009-1433-62366E16EB2A}"/>
              </a:ext>
            </a:extLst>
          </p:cNvPr>
          <p:cNvGrpSpPr/>
          <p:nvPr/>
        </p:nvGrpSpPr>
        <p:grpSpPr>
          <a:xfrm>
            <a:off x="4612374" y="4682098"/>
            <a:ext cx="1130089" cy="1114856"/>
            <a:chOff x="6174474" y="3289250"/>
            <a:chExt cx="1130089" cy="1114856"/>
          </a:xfrm>
        </p:grpSpPr>
        <p:sp>
          <p:nvSpPr>
            <p:cNvPr id="7" name="Oval 6">
              <a:extLst>
                <a:ext uri="{FF2B5EF4-FFF2-40B4-BE49-F238E27FC236}">
                  <a16:creationId xmlns:a16="http://schemas.microsoft.com/office/drawing/2014/main" id="{71EB5CF2-CF85-914C-3A45-66240648FAFC}"/>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D21A35B-63FC-BFF0-F936-B717626793EE}"/>
                </a:ext>
              </a:extLst>
            </p:cNvPr>
            <p:cNvPicPr>
              <a:picLocks noChangeAspect="1"/>
            </p:cNvPicPr>
            <p:nvPr/>
          </p:nvPicPr>
          <p:blipFill>
            <a:blip r:embed="rId3"/>
            <a:stretch>
              <a:fillRect/>
            </a:stretch>
          </p:blipFill>
          <p:spPr>
            <a:xfrm>
              <a:off x="6225006" y="3334673"/>
              <a:ext cx="1010917" cy="987941"/>
            </a:xfrm>
            <a:prstGeom prst="rect">
              <a:avLst/>
            </a:prstGeom>
          </p:spPr>
        </p:pic>
      </p:grpSp>
      <p:grpSp>
        <p:nvGrpSpPr>
          <p:cNvPr id="9" name="Group 8">
            <a:extLst>
              <a:ext uri="{FF2B5EF4-FFF2-40B4-BE49-F238E27FC236}">
                <a16:creationId xmlns:a16="http://schemas.microsoft.com/office/drawing/2014/main" id="{69E32370-6C36-4C8B-4861-0E5C702D8F03}"/>
              </a:ext>
            </a:extLst>
          </p:cNvPr>
          <p:cNvGrpSpPr/>
          <p:nvPr/>
        </p:nvGrpSpPr>
        <p:grpSpPr>
          <a:xfrm>
            <a:off x="8843695" y="5335564"/>
            <a:ext cx="1106297" cy="1058797"/>
            <a:chOff x="5571284" y="4834744"/>
            <a:chExt cx="866845" cy="793069"/>
          </a:xfrm>
        </p:grpSpPr>
        <p:grpSp>
          <p:nvGrpSpPr>
            <p:cNvPr id="10" name="Group 9">
              <a:extLst>
                <a:ext uri="{FF2B5EF4-FFF2-40B4-BE49-F238E27FC236}">
                  <a16:creationId xmlns:a16="http://schemas.microsoft.com/office/drawing/2014/main" id="{325A2BCB-6D92-A21F-4C03-146D022DF059}"/>
                </a:ext>
              </a:extLst>
            </p:cNvPr>
            <p:cNvGrpSpPr/>
            <p:nvPr/>
          </p:nvGrpSpPr>
          <p:grpSpPr>
            <a:xfrm>
              <a:off x="5571284" y="4834744"/>
              <a:ext cx="866845" cy="793069"/>
              <a:chOff x="3471135" y="5263771"/>
              <a:chExt cx="1198090" cy="1183338"/>
            </a:xfrm>
          </p:grpSpPr>
          <p:sp>
            <p:nvSpPr>
              <p:cNvPr id="12" name="Oval 11">
                <a:extLst>
                  <a:ext uri="{FF2B5EF4-FFF2-40B4-BE49-F238E27FC236}">
                    <a16:creationId xmlns:a16="http://schemas.microsoft.com/office/drawing/2014/main" id="{46B8E733-F77F-3EB9-9FB3-FE0914AE43F1}"/>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B77EAC5-6AFF-0F2B-43DD-D19E3DE048F6}"/>
                  </a:ext>
                </a:extLst>
              </p:cNvPr>
              <p:cNvPicPr>
                <a:picLocks noChangeAspect="1"/>
              </p:cNvPicPr>
              <p:nvPr/>
            </p:nvPicPr>
            <p:blipFill>
              <a:blip r:embed="rId4"/>
              <a:stretch>
                <a:fillRect/>
              </a:stretch>
            </p:blipFill>
            <p:spPr>
              <a:xfrm rot="21400421">
                <a:off x="3511715" y="5316476"/>
                <a:ext cx="1082326" cy="1056859"/>
              </a:xfrm>
              <a:prstGeom prst="rect">
                <a:avLst/>
              </a:prstGeom>
            </p:spPr>
          </p:pic>
        </p:grpSp>
        <p:sp>
          <p:nvSpPr>
            <p:cNvPr id="11" name="Oval 10">
              <a:extLst>
                <a:ext uri="{FF2B5EF4-FFF2-40B4-BE49-F238E27FC236}">
                  <a16:creationId xmlns:a16="http://schemas.microsoft.com/office/drawing/2014/main" id="{CCC1399E-42EB-4C1D-D564-203E6CAD0802}"/>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cxnSp>
        <p:nvCxnSpPr>
          <p:cNvPr id="18" name="Straight Arrow Connector 17">
            <a:extLst>
              <a:ext uri="{FF2B5EF4-FFF2-40B4-BE49-F238E27FC236}">
                <a16:creationId xmlns:a16="http://schemas.microsoft.com/office/drawing/2014/main" id="{914F4781-27A1-3732-5D20-35AAC1837488}"/>
              </a:ext>
            </a:extLst>
          </p:cNvPr>
          <p:cNvCxnSpPr>
            <a:endCxn id="11" idx="3"/>
          </p:cNvCxnSpPr>
          <p:nvPr/>
        </p:nvCxnSpPr>
        <p:spPr>
          <a:xfrm flipV="1">
            <a:off x="8375715" y="5863997"/>
            <a:ext cx="1071835" cy="2869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26DE8B5-5783-8361-9314-D188CC9620BD}"/>
              </a:ext>
            </a:extLst>
          </p:cNvPr>
          <p:cNvCxnSpPr/>
          <p:nvPr/>
        </p:nvCxnSpPr>
        <p:spPr>
          <a:xfrm>
            <a:off x="8083485" y="5627802"/>
            <a:ext cx="1602556" cy="2277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0533CD79-DC72-8EAA-FAB1-7BCDB6AE0E4B}"/>
              </a:ext>
            </a:extLst>
          </p:cNvPr>
          <p:cNvSpPr txBox="1">
            <a:spLocks/>
          </p:cNvSpPr>
          <p:nvPr/>
        </p:nvSpPr>
        <p:spPr>
          <a:xfrm>
            <a:off x="97155" y="1718384"/>
            <a:ext cx="4495125" cy="3997077"/>
          </a:xfrm>
          <a:prstGeom prst="rect">
            <a:avLst/>
          </a:prstGeom>
          <a:ln w="57150">
            <a:solidFill>
              <a:srgbClr val="FF0000"/>
            </a:solidFill>
            <a:prstDash val="dash"/>
          </a:ln>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t>DO NOT Distribute or proliferate any OWS materials beyond ACSC. </a:t>
            </a:r>
          </a:p>
          <a:p>
            <a:r>
              <a:rPr lang="en-US" sz="2400" b="1"/>
              <a:t>DO NOT upload OWS materials into any commercial AI products.</a:t>
            </a:r>
          </a:p>
          <a:p>
            <a:r>
              <a:rPr lang="en-US" sz="2400" b="1"/>
              <a:t>All OWS materials and images are restricted to official ACSC use and must not be shared outside current ACSC students and faculty.</a:t>
            </a:r>
          </a:p>
        </p:txBody>
      </p:sp>
    </p:spTree>
    <p:extLst>
      <p:ext uri="{BB962C8B-B14F-4D97-AF65-F5344CB8AC3E}">
        <p14:creationId xmlns:p14="http://schemas.microsoft.com/office/powerpoint/2010/main" val="2969966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15D3D-0907-2C60-5AE2-02E11E3DB17A}"/>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692A8B0D-5EBA-9130-493F-F8FD3EAAC872}"/>
              </a:ext>
            </a:extLst>
          </p:cNvPr>
          <p:cNvSpPr/>
          <p:nvPr/>
        </p:nvSpPr>
        <p:spPr>
          <a:xfrm>
            <a:off x="4849161" y="3973447"/>
            <a:ext cx="2094078" cy="1800225"/>
          </a:xfrm>
          <a:prstGeom prst="flowChartPreparati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99E00BD0-FAAB-03F3-442B-F15316921EE8}"/>
              </a:ext>
            </a:extLst>
          </p:cNvPr>
          <p:cNvSpPr/>
          <p:nvPr/>
        </p:nvSpPr>
        <p:spPr>
          <a:xfrm>
            <a:off x="8185378" y="2205770"/>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2739EAD9-882D-022C-4B4F-3D553938B9A6}"/>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918B96FD-884D-368E-CB16-4A0064CB7455}"/>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C2CBC137-38D2-6702-99AB-F7FB43FE4AED}"/>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44A4A648-BA1D-0AD2-9863-B76F4E461612}"/>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C052387C-33D4-CA5E-911A-3E44E8452AFC}"/>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18E70750-66F7-4C47-7433-41724BCD2CE4}"/>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91E81D4B-B381-C50D-8CFF-544DBCFA75E7}"/>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84F0270D-A147-2759-0251-244BA33CDDC1}"/>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07142-B46C-EF50-6ED8-16862055E2E6}"/>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9DD9353B-CF1B-90E4-3790-4D96A29010ED}"/>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a:p>
        </p:txBody>
      </p:sp>
      <p:grpSp>
        <p:nvGrpSpPr>
          <p:cNvPr id="11" name="Group 10">
            <a:extLst>
              <a:ext uri="{FF2B5EF4-FFF2-40B4-BE49-F238E27FC236}">
                <a16:creationId xmlns:a16="http://schemas.microsoft.com/office/drawing/2014/main" id="{33F16D62-7A4F-A6DD-851E-A9E82CC2F95A}"/>
              </a:ext>
            </a:extLst>
          </p:cNvPr>
          <p:cNvGrpSpPr/>
          <p:nvPr/>
        </p:nvGrpSpPr>
        <p:grpSpPr>
          <a:xfrm>
            <a:off x="-1721381" y="4116517"/>
            <a:ext cx="950422" cy="913582"/>
            <a:chOff x="3371716" y="3287888"/>
            <a:chExt cx="1198090" cy="1183338"/>
          </a:xfrm>
        </p:grpSpPr>
        <p:sp>
          <p:nvSpPr>
            <p:cNvPr id="13" name="Oval 12">
              <a:extLst>
                <a:ext uri="{FF2B5EF4-FFF2-40B4-BE49-F238E27FC236}">
                  <a16:creationId xmlns:a16="http://schemas.microsoft.com/office/drawing/2014/main" id="{6DAD62E0-6809-7440-CC8C-10646C371640}"/>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6BD4B47-8B2D-5AB7-1BB0-63281045BE9F}"/>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947D60B6-FA97-6466-241C-E61083F3E6BE}"/>
              </a:ext>
            </a:extLst>
          </p:cNvPr>
          <p:cNvGrpSpPr/>
          <p:nvPr/>
        </p:nvGrpSpPr>
        <p:grpSpPr>
          <a:xfrm>
            <a:off x="-1762790" y="1790304"/>
            <a:ext cx="950422" cy="947242"/>
            <a:chOff x="2807932" y="73714"/>
            <a:chExt cx="1828800" cy="1828800"/>
          </a:xfrm>
        </p:grpSpPr>
        <p:sp>
          <p:nvSpPr>
            <p:cNvPr id="21" name="Oval 20">
              <a:extLst>
                <a:ext uri="{FF2B5EF4-FFF2-40B4-BE49-F238E27FC236}">
                  <a16:creationId xmlns:a16="http://schemas.microsoft.com/office/drawing/2014/main" id="{E136F316-7B0E-97A0-90DB-360E5C4D13A6}"/>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D5C46921-F0EE-FB1C-D248-6604506D38DA}"/>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8427BF89-3803-DED8-F617-3611AF5FC9B5}"/>
              </a:ext>
            </a:extLst>
          </p:cNvPr>
          <p:cNvGrpSpPr/>
          <p:nvPr/>
        </p:nvGrpSpPr>
        <p:grpSpPr>
          <a:xfrm>
            <a:off x="5166662" y="668769"/>
            <a:ext cx="825526" cy="778332"/>
            <a:chOff x="9405405" y="3686329"/>
            <a:chExt cx="1828800" cy="1828800"/>
          </a:xfrm>
        </p:grpSpPr>
        <p:grpSp>
          <p:nvGrpSpPr>
            <p:cNvPr id="24" name="Group 23">
              <a:extLst>
                <a:ext uri="{FF2B5EF4-FFF2-40B4-BE49-F238E27FC236}">
                  <a16:creationId xmlns:a16="http://schemas.microsoft.com/office/drawing/2014/main" id="{A4B0AF41-595C-A4CC-1B10-12CD2DCD42C4}"/>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D60541F8-5FB3-1C2F-B756-3C16BDE29082}"/>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BA2FA530-5A22-8F11-DA9E-B18F1A3D2A0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AE1AD2CA-8EBE-96F8-6F79-1B1012BAF492}"/>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E571B89-022B-A3DC-2F76-E2C5BC81A9E6}"/>
              </a:ext>
            </a:extLst>
          </p:cNvPr>
          <p:cNvGrpSpPr/>
          <p:nvPr/>
        </p:nvGrpSpPr>
        <p:grpSpPr>
          <a:xfrm>
            <a:off x="-2875352" y="3011287"/>
            <a:ext cx="950422" cy="892120"/>
            <a:chOff x="9405405" y="3686329"/>
            <a:chExt cx="1828800" cy="1828800"/>
          </a:xfrm>
        </p:grpSpPr>
        <p:grpSp>
          <p:nvGrpSpPr>
            <p:cNvPr id="29" name="Group 28">
              <a:extLst>
                <a:ext uri="{FF2B5EF4-FFF2-40B4-BE49-F238E27FC236}">
                  <a16:creationId xmlns:a16="http://schemas.microsoft.com/office/drawing/2014/main" id="{0CE96AA9-5A1D-5833-0AE4-350DF670B581}"/>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20F7A86F-71DC-64C3-8A6C-63D4B3F14508}"/>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FDF8416A-1189-87DE-3186-DE4A32CF10D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2DDDBCAB-A064-EBCA-9699-2B3134584186}"/>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95959260-D85F-3BDA-7ADA-F89301A9669A}"/>
              </a:ext>
            </a:extLst>
          </p:cNvPr>
          <p:cNvGrpSpPr/>
          <p:nvPr/>
        </p:nvGrpSpPr>
        <p:grpSpPr>
          <a:xfrm>
            <a:off x="-1750028" y="675967"/>
            <a:ext cx="950422" cy="947242"/>
            <a:chOff x="4962794" y="3064564"/>
            <a:chExt cx="1828800" cy="1828800"/>
          </a:xfrm>
        </p:grpSpPr>
        <p:sp>
          <p:nvSpPr>
            <p:cNvPr id="34" name="Oval 33">
              <a:extLst>
                <a:ext uri="{FF2B5EF4-FFF2-40B4-BE49-F238E27FC236}">
                  <a16:creationId xmlns:a16="http://schemas.microsoft.com/office/drawing/2014/main" id="{2495D1BB-8305-6B10-504F-7429EB00D417}"/>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184516EB-7BE7-4246-1283-2756CF200C71}"/>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D8903FB2-1144-D3F6-24F7-2361BB63083B}"/>
              </a:ext>
            </a:extLst>
          </p:cNvPr>
          <p:cNvGrpSpPr/>
          <p:nvPr/>
        </p:nvGrpSpPr>
        <p:grpSpPr>
          <a:xfrm>
            <a:off x="12624840" y="1099481"/>
            <a:ext cx="853506" cy="809194"/>
            <a:chOff x="6830847" y="4397237"/>
            <a:chExt cx="1130089" cy="1114856"/>
          </a:xfrm>
        </p:grpSpPr>
        <p:sp>
          <p:nvSpPr>
            <p:cNvPr id="44" name="Oval 43">
              <a:extLst>
                <a:ext uri="{FF2B5EF4-FFF2-40B4-BE49-F238E27FC236}">
                  <a16:creationId xmlns:a16="http://schemas.microsoft.com/office/drawing/2014/main" id="{DF41FE34-1A49-CFED-D286-6F779EA17A2E}"/>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4B1F2899-D4B0-FAE6-7FE9-B14E2581A457}"/>
                </a:ext>
              </a:extLst>
            </p:cNvPr>
            <p:cNvPicPr>
              <a:picLocks noChangeAspect="1"/>
            </p:cNvPicPr>
            <p:nvPr/>
          </p:nvPicPr>
          <p:blipFill>
            <a:blip r:embed="rId8"/>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0D69AB9D-F773-5564-DF98-751F25F30338}"/>
              </a:ext>
            </a:extLst>
          </p:cNvPr>
          <p:cNvGrpSpPr/>
          <p:nvPr/>
        </p:nvGrpSpPr>
        <p:grpSpPr>
          <a:xfrm>
            <a:off x="12624840" y="2169442"/>
            <a:ext cx="853506" cy="809194"/>
            <a:chOff x="9939821" y="4999422"/>
            <a:chExt cx="1130089" cy="1114856"/>
          </a:xfrm>
        </p:grpSpPr>
        <p:sp>
          <p:nvSpPr>
            <p:cNvPr id="47" name="Oval 46">
              <a:extLst>
                <a:ext uri="{FF2B5EF4-FFF2-40B4-BE49-F238E27FC236}">
                  <a16:creationId xmlns:a16="http://schemas.microsoft.com/office/drawing/2014/main" id="{86D371B0-A271-248F-BD76-FF544EB175A5}"/>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30556167-3E0D-5060-0241-CF7044689F13}"/>
                </a:ext>
              </a:extLst>
            </p:cNvPr>
            <p:cNvPicPr>
              <a:picLocks noChangeAspect="1"/>
            </p:cNvPicPr>
            <p:nvPr/>
          </p:nvPicPr>
          <p:blipFill>
            <a:blip r:embed="rId9"/>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89C8A38C-DA6D-A5B9-06DA-8C7A1335E3AB}"/>
              </a:ext>
            </a:extLst>
          </p:cNvPr>
          <p:cNvGrpSpPr/>
          <p:nvPr/>
        </p:nvGrpSpPr>
        <p:grpSpPr>
          <a:xfrm>
            <a:off x="12648140" y="5297321"/>
            <a:ext cx="853506" cy="809194"/>
            <a:chOff x="9993317" y="3563062"/>
            <a:chExt cx="1130089" cy="1114856"/>
          </a:xfrm>
        </p:grpSpPr>
        <p:sp>
          <p:nvSpPr>
            <p:cNvPr id="50" name="Oval 49">
              <a:extLst>
                <a:ext uri="{FF2B5EF4-FFF2-40B4-BE49-F238E27FC236}">
                  <a16:creationId xmlns:a16="http://schemas.microsoft.com/office/drawing/2014/main" id="{899CBF4C-6ABA-FE8B-9640-10B69CF23924}"/>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C623FE01-8890-D7D5-3A37-513850522D86}"/>
                </a:ext>
              </a:extLst>
            </p:cNvPr>
            <p:cNvPicPr>
              <a:picLocks noChangeAspect="1"/>
            </p:cNvPicPr>
            <p:nvPr/>
          </p:nvPicPr>
          <p:blipFill>
            <a:blip r:embed="rId10"/>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406314A5-AD99-DC65-D179-1CB49FA335B4}"/>
              </a:ext>
            </a:extLst>
          </p:cNvPr>
          <p:cNvGrpSpPr/>
          <p:nvPr/>
        </p:nvGrpSpPr>
        <p:grpSpPr>
          <a:xfrm>
            <a:off x="12696171" y="4250119"/>
            <a:ext cx="853506" cy="809194"/>
            <a:chOff x="10091703" y="2028886"/>
            <a:chExt cx="1130089" cy="1114856"/>
          </a:xfrm>
        </p:grpSpPr>
        <p:sp>
          <p:nvSpPr>
            <p:cNvPr id="53" name="Oval 52">
              <a:extLst>
                <a:ext uri="{FF2B5EF4-FFF2-40B4-BE49-F238E27FC236}">
                  <a16:creationId xmlns:a16="http://schemas.microsoft.com/office/drawing/2014/main" id="{B7607C25-6359-AA5B-9076-08534B584C37}"/>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A8AD62C-3CBF-BC9D-116B-D6473E1F76C2}"/>
                </a:ext>
              </a:extLst>
            </p:cNvPr>
            <p:cNvPicPr>
              <a:picLocks noChangeAspect="1"/>
            </p:cNvPicPr>
            <p:nvPr/>
          </p:nvPicPr>
          <p:blipFill>
            <a:blip r:embed="rId11"/>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14DF9886-85FE-9BE5-1904-7762D95C5872}"/>
              </a:ext>
            </a:extLst>
          </p:cNvPr>
          <p:cNvGrpSpPr/>
          <p:nvPr/>
        </p:nvGrpSpPr>
        <p:grpSpPr>
          <a:xfrm>
            <a:off x="12648140" y="3205415"/>
            <a:ext cx="957554" cy="913582"/>
            <a:chOff x="331470" y="3871994"/>
            <a:chExt cx="1130089" cy="1114856"/>
          </a:xfrm>
        </p:grpSpPr>
        <p:sp>
          <p:nvSpPr>
            <p:cNvPr id="37" name="Oval 36">
              <a:extLst>
                <a:ext uri="{FF2B5EF4-FFF2-40B4-BE49-F238E27FC236}">
                  <a16:creationId xmlns:a16="http://schemas.microsoft.com/office/drawing/2014/main" id="{D75ED4F8-8F49-6FE6-E626-1CCC824AE858}"/>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C2017F2F-EE9D-1AA9-5D33-1075487B9EC2}"/>
                </a:ext>
              </a:extLst>
            </p:cNvPr>
            <p:cNvPicPr>
              <a:picLocks noChangeAspect="1"/>
            </p:cNvPicPr>
            <p:nvPr/>
          </p:nvPicPr>
          <p:blipFill>
            <a:blip r:embed="rId12"/>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0C8F1975-7CEA-F22F-0314-0F183C04713B}"/>
              </a:ext>
            </a:extLst>
          </p:cNvPr>
          <p:cNvSpPr txBox="1"/>
          <p:nvPr/>
        </p:nvSpPr>
        <p:spPr>
          <a:xfrm>
            <a:off x="17773" y="348905"/>
            <a:ext cx="4861197" cy="5455340"/>
          </a:xfrm>
          <a:prstGeom prst="rect">
            <a:avLst/>
          </a:prstGeom>
          <a:solidFill>
            <a:srgbClr val="E9E6DF"/>
          </a:solidFill>
        </p:spPr>
        <p:txBody>
          <a:bodyPr wrap="square" rtlCol="0">
            <a:spAutoFit/>
          </a:bodyPr>
          <a:lstStyle/>
          <a:p>
            <a:r>
              <a:rPr lang="en-US" sz="1100" b="1"/>
              <a:t>Intro to Defensive Counter Air (DCA) Risk and Engagement Priorities</a:t>
            </a:r>
          </a:p>
          <a:p>
            <a:r>
              <a:rPr lang="en-US" sz="1100" b="1"/>
              <a:t>Blue Mission Objective: No Red Striker engagements on Blue Airfield. </a:t>
            </a:r>
          </a:p>
          <a:p>
            <a:endParaRPr lang="en-US" sz="800" b="0" i="0" u="none" strike="noStrike" baseline="0">
              <a:solidFill>
                <a:srgbClr val="000000"/>
              </a:solidFill>
            </a:endParaRPr>
          </a:p>
          <a:p>
            <a:pPr algn="l"/>
            <a:r>
              <a:rPr lang="en-US" sz="1100" b="1">
                <a:solidFill>
                  <a:srgbClr val="000000"/>
                </a:solidFill>
                <a:latin typeface="Calibri" panose="020F0502020204030204" pitchFamily="34" charset="0"/>
              </a:rPr>
              <a:t>Red has initiative:</a:t>
            </a:r>
          </a:p>
          <a:p>
            <a:pPr marL="228600" indent="-228600" algn="l">
              <a:buAutoNum type="arabicPeriod"/>
            </a:pPr>
            <a:r>
              <a:rPr lang="en-US" sz="1100" b="1">
                <a:solidFill>
                  <a:srgbClr val="000000"/>
                </a:solidFill>
                <a:latin typeface="Calibri" panose="020F0502020204030204" pitchFamily="34" charset="0"/>
              </a:rPr>
              <a:t>Air Movement </a:t>
            </a:r>
            <a:r>
              <a:rPr lang="en-US" sz="1100">
                <a:solidFill>
                  <a:srgbClr val="000000"/>
                </a:solidFill>
                <a:latin typeface="Calibri" panose="020F0502020204030204" pitchFamily="34" charset="0"/>
              </a:rPr>
              <a:t>– Red declares movement to attack Blue air bases 2 hexes away with the strike package: 2 J-11 Strikers; 1 J-10 Escort.</a:t>
            </a:r>
          </a:p>
          <a:p>
            <a:pPr marL="228600" indent="-228600" algn="l">
              <a:buAutoNum type="arabicPeriod"/>
            </a:pPr>
            <a:r>
              <a:rPr lang="en-US" sz="1100" b="1">
                <a:solidFill>
                  <a:srgbClr val="000000"/>
                </a:solidFill>
                <a:latin typeface="Calibri" panose="020F0502020204030204" pitchFamily="34" charset="0"/>
              </a:rPr>
              <a:t>Stand off, Long Range A2A: N/A </a:t>
            </a:r>
            <a:r>
              <a:rPr lang="en-US" sz="1100">
                <a:solidFill>
                  <a:srgbClr val="000000"/>
                </a:solidFill>
                <a:latin typeface="Calibri" panose="020F0502020204030204" pitchFamily="34" charset="0"/>
              </a:rPr>
              <a:t>Blue F-22 elects to not contest the air movement. </a:t>
            </a:r>
          </a:p>
          <a:p>
            <a:pPr marL="228600" indent="-228600">
              <a:buAutoNum type="arabicPeriod"/>
            </a:pPr>
            <a:r>
              <a:rPr lang="en-US" sz="1100" b="1">
                <a:solidFill>
                  <a:srgbClr val="000000"/>
                </a:solidFill>
                <a:latin typeface="Calibri" panose="020F0502020204030204" pitchFamily="34" charset="0"/>
              </a:rPr>
              <a:t>Resolve Local Detection: Roll attack value for the J-10 and both J-11s against the F-22 and F-35. </a:t>
            </a:r>
          </a:p>
          <a:p>
            <a:pPr marL="685800" lvl="1" indent="-228600">
              <a:buAutoNum type="alphaUcPeriod"/>
            </a:pPr>
            <a:r>
              <a:rPr lang="en-US" sz="1100">
                <a:solidFill>
                  <a:srgbClr val="000000"/>
                </a:solidFill>
                <a:latin typeface="Calibri" panose="020F0502020204030204" pitchFamily="34" charset="0"/>
              </a:rPr>
              <a:t>Assume F-35 remains Undetected</a:t>
            </a:r>
            <a:endParaRPr lang="en-US" sz="1100">
              <a:solidFill>
                <a:srgbClr val="0070C0"/>
              </a:solidFill>
              <a:latin typeface="Calibri" panose="020F0502020204030204" pitchFamily="34" charset="0"/>
            </a:endParaRPr>
          </a:p>
          <a:p>
            <a:pPr marL="685800" lvl="1" indent="-228600">
              <a:buFont typeface="+mj-lt"/>
              <a:buAutoNum type="alphaUcPeriod"/>
            </a:pPr>
            <a:r>
              <a:rPr lang="en-US" sz="1100">
                <a:solidFill>
                  <a:srgbClr val="000000"/>
                </a:solidFill>
                <a:latin typeface="Calibri" panose="020F0502020204030204" pitchFamily="34" charset="0"/>
              </a:rPr>
              <a:t>Assume F-22 IS Detected</a:t>
            </a:r>
            <a:endParaRPr lang="en-US" sz="1100">
              <a:solidFill>
                <a:srgbClr val="0070C0"/>
              </a:solidFill>
              <a:latin typeface="Calibri" panose="020F0502020204030204" pitchFamily="34" charset="0"/>
            </a:endParaRPr>
          </a:p>
          <a:p>
            <a:pPr marL="685800" lvl="1" indent="-228600">
              <a:buFont typeface="+mj-lt"/>
              <a:buAutoNum type="alphaUcPeriod"/>
            </a:pPr>
            <a:r>
              <a:rPr lang="en-US" sz="1100">
                <a:latin typeface="Calibri" panose="020F0502020204030204" pitchFamily="34" charset="0"/>
              </a:rPr>
              <a:t>Red J-10 pairs against the F-22 for In-Hex A2A Combat, which means the F-22 MUST engage the J-10. </a:t>
            </a:r>
          </a:p>
          <a:p>
            <a:endParaRPr lang="en-US" sz="1100">
              <a:latin typeface="Calibri" panose="020F0502020204030204" pitchFamily="34" charset="0"/>
            </a:endParaRPr>
          </a:p>
          <a:p>
            <a:r>
              <a:rPr lang="en-US" sz="1100">
                <a:latin typeface="Calibri" panose="020F0502020204030204" pitchFamily="34" charset="0"/>
              </a:rPr>
              <a:t> </a:t>
            </a:r>
            <a:r>
              <a:rPr lang="en-US" sz="1100" b="1">
                <a:latin typeface="Calibri" panose="020F0502020204030204" pitchFamily="34" charset="0"/>
              </a:rPr>
              <a:t>DCA aircraft must engage the OCA/ESCORT unit first. </a:t>
            </a:r>
            <a:r>
              <a:rPr lang="en-US" sz="1100" b="1">
                <a:highlight>
                  <a:srgbClr val="FFFF00"/>
                </a:highlight>
                <a:latin typeface="Calibri" panose="020F0502020204030204" pitchFamily="34" charset="0"/>
              </a:rPr>
              <a:t>IF DETECTED!!</a:t>
            </a:r>
          </a:p>
          <a:p>
            <a:endParaRPr lang="en-US" sz="1050" b="1">
              <a:latin typeface="Calibri" panose="020F0502020204030204" pitchFamily="34" charset="0"/>
            </a:endParaRPr>
          </a:p>
          <a:p>
            <a:r>
              <a:rPr lang="en-US" sz="1100" b="1"/>
              <a:t>Any available interceptors are applied 1:1 versus escorting fighters. If interceptors exceed the number of escort fighters, then the excess fighters may directly engage the strike aircraft. Once fighter to fighter combat is resolved, if the interceptors overcome the fighter escorts, they may proceed to engage the strike aircraft. If the strike aircraft survives this detection and attack sequence, then movement to the launch container or In-Hex Strike continues.</a:t>
            </a:r>
          </a:p>
          <a:p>
            <a:endParaRPr lang="en-US" sz="1100" b="1">
              <a:latin typeface="Calibri" panose="020F0502020204030204" pitchFamily="34" charset="0"/>
            </a:endParaRPr>
          </a:p>
          <a:p>
            <a:r>
              <a:rPr lang="en-US" sz="1100" b="1">
                <a:latin typeface="Calibri" panose="020F0502020204030204" pitchFamily="34" charset="0"/>
              </a:rPr>
              <a:t>If the J-10 survives the A2A engagement and remains In-Hex, then the F-22 unit is assumed to remained engaged and the Hex remains contested.</a:t>
            </a:r>
          </a:p>
          <a:p>
            <a:endParaRPr lang="en-US" sz="1100" b="1">
              <a:latin typeface="Calibri" panose="020F0502020204030204" pitchFamily="34" charset="0"/>
            </a:endParaRPr>
          </a:p>
          <a:p>
            <a:r>
              <a:rPr lang="en-US" sz="1100" b="1">
                <a:highlight>
                  <a:srgbClr val="FFFF00"/>
                </a:highlight>
                <a:latin typeface="Calibri" panose="020F0502020204030204" pitchFamily="34" charset="0"/>
              </a:rPr>
              <a:t>WHICH MEANS – THE F-22 IS UNABLE TO INTERCEPT THE REMAINING STRIKER </a:t>
            </a:r>
          </a:p>
          <a:p>
            <a:endParaRPr lang="en-US" sz="1100" b="1">
              <a:latin typeface="Calibri" panose="020F0502020204030204" pitchFamily="34" charset="0"/>
            </a:endParaRPr>
          </a:p>
          <a:p>
            <a:r>
              <a:rPr lang="en-US" sz="1100" b="1">
                <a:latin typeface="Calibri" panose="020F0502020204030204" pitchFamily="34" charset="0"/>
              </a:rPr>
              <a:t>More fidelity on this rule in the next example.</a:t>
            </a:r>
            <a:endParaRPr lang="en-US" sz="800" b="1">
              <a:latin typeface="Calibri" panose="020F0502020204030204" pitchFamily="34" charset="0"/>
            </a:endParaRPr>
          </a:p>
          <a:p>
            <a:pPr marL="228600" indent="-228600">
              <a:buAutoNum type="arabicPeriod"/>
            </a:pPr>
            <a:endParaRPr lang="en-US" sz="1100">
              <a:solidFill>
                <a:srgbClr val="000000"/>
              </a:solidFill>
              <a:latin typeface="Calibri" panose="020F0502020204030204" pitchFamily="34" charset="0"/>
            </a:endParaRPr>
          </a:p>
        </p:txBody>
      </p:sp>
      <p:grpSp>
        <p:nvGrpSpPr>
          <p:cNvPr id="7" name="Group 6">
            <a:extLst>
              <a:ext uri="{FF2B5EF4-FFF2-40B4-BE49-F238E27FC236}">
                <a16:creationId xmlns:a16="http://schemas.microsoft.com/office/drawing/2014/main" id="{671D9ABA-EC28-95B2-4AD9-70EEB5F6F1AC}"/>
              </a:ext>
            </a:extLst>
          </p:cNvPr>
          <p:cNvGrpSpPr/>
          <p:nvPr/>
        </p:nvGrpSpPr>
        <p:grpSpPr>
          <a:xfrm>
            <a:off x="6052626" y="679220"/>
            <a:ext cx="825525" cy="776763"/>
            <a:chOff x="2807932" y="73714"/>
            <a:chExt cx="1828800" cy="1828800"/>
          </a:xfrm>
        </p:grpSpPr>
        <p:sp>
          <p:nvSpPr>
            <p:cNvPr id="8" name="Oval 7">
              <a:extLst>
                <a:ext uri="{FF2B5EF4-FFF2-40B4-BE49-F238E27FC236}">
                  <a16:creationId xmlns:a16="http://schemas.microsoft.com/office/drawing/2014/main" id="{8E21BC3E-41A2-43F7-7805-BE5961AF3847}"/>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game&#10;&#10;AI-generated content may be incorrect.">
              <a:extLst>
                <a:ext uri="{FF2B5EF4-FFF2-40B4-BE49-F238E27FC236}">
                  <a16:creationId xmlns:a16="http://schemas.microsoft.com/office/drawing/2014/main" id="{86FD078F-921B-256D-A0C7-258F7DA743BD}"/>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10" name="Group 9">
            <a:extLst>
              <a:ext uri="{FF2B5EF4-FFF2-40B4-BE49-F238E27FC236}">
                <a16:creationId xmlns:a16="http://schemas.microsoft.com/office/drawing/2014/main" id="{BC669427-781B-DCBE-8582-320E5DFAF033}"/>
              </a:ext>
            </a:extLst>
          </p:cNvPr>
          <p:cNvGrpSpPr/>
          <p:nvPr/>
        </p:nvGrpSpPr>
        <p:grpSpPr>
          <a:xfrm>
            <a:off x="-2842732" y="4240291"/>
            <a:ext cx="913262" cy="871324"/>
            <a:chOff x="331470" y="3871994"/>
            <a:chExt cx="1130089" cy="1114856"/>
          </a:xfrm>
        </p:grpSpPr>
        <p:sp>
          <p:nvSpPr>
            <p:cNvPr id="15" name="Oval 14">
              <a:extLst>
                <a:ext uri="{FF2B5EF4-FFF2-40B4-BE49-F238E27FC236}">
                  <a16:creationId xmlns:a16="http://schemas.microsoft.com/office/drawing/2014/main" id="{FF0C7E55-10F5-B328-8F45-A55BAEC6EE47}"/>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8CEA914-A872-671F-E94D-090AF691CE3B}"/>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59" name="Group 58">
            <a:extLst>
              <a:ext uri="{FF2B5EF4-FFF2-40B4-BE49-F238E27FC236}">
                <a16:creationId xmlns:a16="http://schemas.microsoft.com/office/drawing/2014/main" id="{D62379CE-AA4D-6B2B-F77B-A6E6727EC75C}"/>
              </a:ext>
            </a:extLst>
          </p:cNvPr>
          <p:cNvGrpSpPr/>
          <p:nvPr/>
        </p:nvGrpSpPr>
        <p:grpSpPr>
          <a:xfrm>
            <a:off x="12696171" y="26187"/>
            <a:ext cx="897840" cy="850690"/>
            <a:chOff x="331470" y="3871994"/>
            <a:chExt cx="1130089" cy="1114856"/>
          </a:xfrm>
        </p:grpSpPr>
        <p:sp>
          <p:nvSpPr>
            <p:cNvPr id="60" name="Oval 59">
              <a:extLst>
                <a:ext uri="{FF2B5EF4-FFF2-40B4-BE49-F238E27FC236}">
                  <a16:creationId xmlns:a16="http://schemas.microsoft.com/office/drawing/2014/main" id="{7CB84DB3-CC41-AEE6-CF43-983E70E9E5A3}"/>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F460463B-CCA2-B863-3849-F4484074F046}"/>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72" name="Group 71">
            <a:extLst>
              <a:ext uri="{FF2B5EF4-FFF2-40B4-BE49-F238E27FC236}">
                <a16:creationId xmlns:a16="http://schemas.microsoft.com/office/drawing/2014/main" id="{E89475FB-F03F-AACE-3776-46F506CD539A}"/>
              </a:ext>
            </a:extLst>
          </p:cNvPr>
          <p:cNvGrpSpPr/>
          <p:nvPr/>
        </p:nvGrpSpPr>
        <p:grpSpPr>
          <a:xfrm>
            <a:off x="-2789872" y="1692293"/>
            <a:ext cx="929404" cy="881746"/>
            <a:chOff x="2807932" y="73714"/>
            <a:chExt cx="1828800" cy="1828800"/>
          </a:xfrm>
        </p:grpSpPr>
        <p:sp>
          <p:nvSpPr>
            <p:cNvPr id="73" name="Oval 72">
              <a:extLst>
                <a:ext uri="{FF2B5EF4-FFF2-40B4-BE49-F238E27FC236}">
                  <a16:creationId xmlns:a16="http://schemas.microsoft.com/office/drawing/2014/main" id="{880EC3F0-9791-0D6D-6C88-3D9201441494}"/>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descr="A screen shot of a game&#10;&#10;AI-generated content may be incorrect.">
              <a:extLst>
                <a:ext uri="{FF2B5EF4-FFF2-40B4-BE49-F238E27FC236}">
                  <a16:creationId xmlns:a16="http://schemas.microsoft.com/office/drawing/2014/main" id="{BB8E7605-0F61-23FD-D850-36055131C86D}"/>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3" name="Group 2">
            <a:extLst>
              <a:ext uri="{FF2B5EF4-FFF2-40B4-BE49-F238E27FC236}">
                <a16:creationId xmlns:a16="http://schemas.microsoft.com/office/drawing/2014/main" id="{C8CE392A-E7D7-5BC8-8805-BD69E46CDB6A}"/>
              </a:ext>
            </a:extLst>
          </p:cNvPr>
          <p:cNvGrpSpPr/>
          <p:nvPr/>
        </p:nvGrpSpPr>
        <p:grpSpPr>
          <a:xfrm>
            <a:off x="14008302" y="2667591"/>
            <a:ext cx="913262" cy="871324"/>
            <a:chOff x="331470" y="3871994"/>
            <a:chExt cx="1130089" cy="1114856"/>
          </a:xfrm>
        </p:grpSpPr>
        <p:sp>
          <p:nvSpPr>
            <p:cNvPr id="4" name="Oval 3">
              <a:extLst>
                <a:ext uri="{FF2B5EF4-FFF2-40B4-BE49-F238E27FC236}">
                  <a16:creationId xmlns:a16="http://schemas.microsoft.com/office/drawing/2014/main" id="{1878229B-97C7-C739-6C53-4B79765D0C6B}"/>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87589F8-6873-7EAE-0EB6-024F02398135}"/>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98" name="Group 97">
            <a:extLst>
              <a:ext uri="{FF2B5EF4-FFF2-40B4-BE49-F238E27FC236}">
                <a16:creationId xmlns:a16="http://schemas.microsoft.com/office/drawing/2014/main" id="{3BA036AA-7498-4F0E-CF65-2350F6790EA0}"/>
              </a:ext>
            </a:extLst>
          </p:cNvPr>
          <p:cNvGrpSpPr/>
          <p:nvPr/>
        </p:nvGrpSpPr>
        <p:grpSpPr>
          <a:xfrm>
            <a:off x="13579034" y="3605131"/>
            <a:ext cx="913262" cy="871324"/>
            <a:chOff x="331470" y="3871994"/>
            <a:chExt cx="1130089" cy="1114856"/>
          </a:xfrm>
        </p:grpSpPr>
        <p:sp>
          <p:nvSpPr>
            <p:cNvPr id="99" name="Oval 98">
              <a:extLst>
                <a:ext uri="{FF2B5EF4-FFF2-40B4-BE49-F238E27FC236}">
                  <a16:creationId xmlns:a16="http://schemas.microsoft.com/office/drawing/2014/main" id="{87BACC33-F6F4-64E9-8FE8-4783D6C3BF0B}"/>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422B6CB9-6DDB-3BFF-A011-D54E0EA1FB4E}"/>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82" name="Group 81">
            <a:extLst>
              <a:ext uri="{FF2B5EF4-FFF2-40B4-BE49-F238E27FC236}">
                <a16:creationId xmlns:a16="http://schemas.microsoft.com/office/drawing/2014/main" id="{B7F581C9-43D6-D5BD-0E01-61F31FBCC843}"/>
              </a:ext>
            </a:extLst>
          </p:cNvPr>
          <p:cNvGrpSpPr/>
          <p:nvPr/>
        </p:nvGrpSpPr>
        <p:grpSpPr>
          <a:xfrm>
            <a:off x="13884012" y="1668757"/>
            <a:ext cx="853506" cy="809194"/>
            <a:chOff x="6830847" y="4397237"/>
            <a:chExt cx="1130089" cy="1114856"/>
          </a:xfrm>
        </p:grpSpPr>
        <p:sp>
          <p:nvSpPr>
            <p:cNvPr id="86" name="Oval 85">
              <a:extLst>
                <a:ext uri="{FF2B5EF4-FFF2-40B4-BE49-F238E27FC236}">
                  <a16:creationId xmlns:a16="http://schemas.microsoft.com/office/drawing/2014/main" id="{FB67B547-969F-932B-7638-90F6CEF29F1F}"/>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E6FCC6BC-D4B2-1C3F-3A1D-27925DA87E1E}"/>
                </a:ext>
              </a:extLst>
            </p:cNvPr>
            <p:cNvPicPr>
              <a:picLocks noChangeAspect="1"/>
            </p:cNvPicPr>
            <p:nvPr/>
          </p:nvPicPr>
          <p:blipFill>
            <a:blip r:embed="rId8"/>
            <a:stretch>
              <a:fillRect/>
            </a:stretch>
          </p:blipFill>
          <p:spPr>
            <a:xfrm>
              <a:off x="6899486" y="4436778"/>
              <a:ext cx="1007899" cy="1030634"/>
            </a:xfrm>
            <a:prstGeom prst="rect">
              <a:avLst/>
            </a:prstGeom>
          </p:spPr>
        </p:pic>
      </p:grpSp>
      <p:cxnSp>
        <p:nvCxnSpPr>
          <p:cNvPr id="42" name="Straight Arrow Connector 41">
            <a:extLst>
              <a:ext uri="{FF2B5EF4-FFF2-40B4-BE49-F238E27FC236}">
                <a16:creationId xmlns:a16="http://schemas.microsoft.com/office/drawing/2014/main" id="{23FF4F5C-2016-B42E-0C56-EB7C201B68D1}"/>
              </a:ext>
            </a:extLst>
          </p:cNvPr>
          <p:cNvCxnSpPr>
            <a:cxnSpLocks/>
          </p:cNvCxnSpPr>
          <p:nvPr/>
        </p:nvCxnSpPr>
        <p:spPr>
          <a:xfrm flipH="1">
            <a:off x="6448308" y="3299460"/>
            <a:ext cx="1737070" cy="1066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A237633-0FA3-4DC7-C79C-18F7DD225849}"/>
              </a:ext>
            </a:extLst>
          </p:cNvPr>
          <p:cNvCxnSpPr>
            <a:cxnSpLocks/>
          </p:cNvCxnSpPr>
          <p:nvPr/>
        </p:nvCxnSpPr>
        <p:spPr>
          <a:xfrm flipH="1">
            <a:off x="6628340" y="3587351"/>
            <a:ext cx="1737070" cy="1066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Diagram&#10;&#10;Description automatically generated">
            <a:extLst>
              <a:ext uri="{FF2B5EF4-FFF2-40B4-BE49-F238E27FC236}">
                <a16:creationId xmlns:a16="http://schemas.microsoft.com/office/drawing/2014/main" id="{CE649C7B-1A0D-7863-7B0C-93AD9E79F0C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7801" y="-1241718"/>
            <a:ext cx="731520" cy="731520"/>
          </a:xfrm>
          <a:prstGeom prst="rect">
            <a:avLst/>
          </a:prstGeom>
        </p:spPr>
      </p:pic>
      <p:pic>
        <p:nvPicPr>
          <p:cNvPr id="76" name="Picture 75" descr="Diagram&#10;&#10;Description automatically generated">
            <a:extLst>
              <a:ext uri="{FF2B5EF4-FFF2-40B4-BE49-F238E27FC236}">
                <a16:creationId xmlns:a16="http://schemas.microsoft.com/office/drawing/2014/main" id="{5C779F5E-0EC2-3DE4-7BAA-A3E3CFB584B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7801" y="-479575"/>
            <a:ext cx="731520" cy="731520"/>
          </a:xfrm>
          <a:prstGeom prst="rect">
            <a:avLst/>
          </a:prstGeom>
        </p:spPr>
      </p:pic>
      <p:pic>
        <p:nvPicPr>
          <p:cNvPr id="77" name="Picture 76" descr="Icon&#10;&#10;Description automatically generated">
            <a:extLst>
              <a:ext uri="{FF2B5EF4-FFF2-40B4-BE49-F238E27FC236}">
                <a16:creationId xmlns:a16="http://schemas.microsoft.com/office/drawing/2014/main" id="{1224FB6E-118A-9EDF-6F65-B65295250E7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5599" y="-1241718"/>
            <a:ext cx="731520" cy="731520"/>
          </a:xfrm>
          <a:prstGeom prst="rect">
            <a:avLst/>
          </a:prstGeom>
        </p:spPr>
      </p:pic>
      <p:pic>
        <p:nvPicPr>
          <p:cNvPr id="78" name="Picture 77" descr="Icon&#10;&#10;Description automatically generated">
            <a:extLst>
              <a:ext uri="{FF2B5EF4-FFF2-40B4-BE49-F238E27FC236}">
                <a16:creationId xmlns:a16="http://schemas.microsoft.com/office/drawing/2014/main" id="{AAB243EB-D52B-5531-7195-7A560BE831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5599" y="-479575"/>
            <a:ext cx="731520" cy="731520"/>
          </a:xfrm>
          <a:prstGeom prst="rect">
            <a:avLst/>
          </a:prstGeom>
        </p:spPr>
      </p:pic>
      <p:pic>
        <p:nvPicPr>
          <p:cNvPr id="79" name="Picture 78" descr="A blue circle with a black background and a black and white image of a jet plane&#10;&#10;Description automatically generated">
            <a:extLst>
              <a:ext uri="{FF2B5EF4-FFF2-40B4-BE49-F238E27FC236}">
                <a16:creationId xmlns:a16="http://schemas.microsoft.com/office/drawing/2014/main" id="{F9C04477-6EF4-1EB0-4CEE-62C5F88716A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09043" y="-447731"/>
            <a:ext cx="731520" cy="731520"/>
          </a:xfrm>
          <a:prstGeom prst="rect">
            <a:avLst/>
          </a:prstGeom>
        </p:spPr>
      </p:pic>
      <p:pic>
        <p:nvPicPr>
          <p:cNvPr id="80" name="Picture 79" descr="A blue circle with a black silhouette of a jet&#10;&#10;Description automatically generated">
            <a:extLst>
              <a:ext uri="{FF2B5EF4-FFF2-40B4-BE49-F238E27FC236}">
                <a16:creationId xmlns:a16="http://schemas.microsoft.com/office/drawing/2014/main" id="{F0A1B232-4187-54B6-FE2F-61ABED702F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34667" y="-450182"/>
            <a:ext cx="731520" cy="731520"/>
          </a:xfrm>
          <a:prstGeom prst="rect">
            <a:avLst/>
          </a:prstGeom>
        </p:spPr>
      </p:pic>
      <p:pic>
        <p:nvPicPr>
          <p:cNvPr id="81" name="Picture 80" descr="A blue circle with a black background and a white star and a black sign with a plane and ruler&#10;&#10;Description automatically generated">
            <a:extLst>
              <a:ext uri="{FF2B5EF4-FFF2-40B4-BE49-F238E27FC236}">
                <a16:creationId xmlns:a16="http://schemas.microsoft.com/office/drawing/2014/main" id="{B6FB6ED2-B7B5-5B83-EF97-C89BC8417CF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09043" y="-1241718"/>
            <a:ext cx="731520" cy="731520"/>
          </a:xfrm>
          <a:prstGeom prst="rect">
            <a:avLst/>
          </a:prstGeom>
        </p:spPr>
      </p:pic>
      <p:pic>
        <p:nvPicPr>
          <p:cNvPr id="83" name="Picture 82" descr="A screenshot of a video game&#10;&#10;Description automatically generated">
            <a:extLst>
              <a:ext uri="{FF2B5EF4-FFF2-40B4-BE49-F238E27FC236}">
                <a16:creationId xmlns:a16="http://schemas.microsoft.com/office/drawing/2014/main" id="{C4DDFA8C-2F0A-BCB7-DB8C-20F5DF9400F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34667" y="-1241718"/>
            <a:ext cx="731520" cy="731520"/>
          </a:xfrm>
          <a:prstGeom prst="rect">
            <a:avLst/>
          </a:prstGeom>
        </p:spPr>
      </p:pic>
      <p:pic>
        <p:nvPicPr>
          <p:cNvPr id="84" name="Picture 83" descr="A circle with a plane and a star and ruler&#10;&#10;Description automatically generated">
            <a:extLst>
              <a:ext uri="{FF2B5EF4-FFF2-40B4-BE49-F238E27FC236}">
                <a16:creationId xmlns:a16="http://schemas.microsoft.com/office/drawing/2014/main" id="{41836CF0-3F35-5C25-E53E-ADE5A649C97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05691" y="2523878"/>
            <a:ext cx="640080" cy="640080"/>
          </a:xfrm>
          <a:prstGeom prst="rect">
            <a:avLst/>
          </a:prstGeom>
        </p:spPr>
      </p:pic>
      <p:pic>
        <p:nvPicPr>
          <p:cNvPr id="85" name="Picture 84"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76AA04A7-596E-3AB3-11E6-BADF2580788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798713" y="2671105"/>
            <a:ext cx="640080" cy="640080"/>
          </a:xfrm>
          <a:prstGeom prst="rect">
            <a:avLst/>
          </a:prstGeom>
        </p:spPr>
      </p:pic>
      <p:pic>
        <p:nvPicPr>
          <p:cNvPr id="94" name="Picture 93" descr="A circle with a plane and a star and ruler&#10;&#10;Description automatically generated">
            <a:extLst>
              <a:ext uri="{FF2B5EF4-FFF2-40B4-BE49-F238E27FC236}">
                <a16:creationId xmlns:a16="http://schemas.microsoft.com/office/drawing/2014/main" id="{7CAE7CFF-6057-4DE2-78C4-494BD17825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798713" y="116281"/>
            <a:ext cx="640080" cy="640080"/>
          </a:xfrm>
          <a:prstGeom prst="rect">
            <a:avLst/>
          </a:prstGeom>
        </p:spPr>
      </p:pic>
      <p:pic>
        <p:nvPicPr>
          <p:cNvPr id="104" name="Picture 103" descr="A circle with a plane and ruler&#10;&#10;Description automatically generated">
            <a:extLst>
              <a:ext uri="{FF2B5EF4-FFF2-40B4-BE49-F238E27FC236}">
                <a16:creationId xmlns:a16="http://schemas.microsoft.com/office/drawing/2014/main" id="{405A772C-F1A9-5647-E479-E7D1FD3BF41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798713" y="2032399"/>
            <a:ext cx="640080" cy="640080"/>
          </a:xfrm>
          <a:prstGeom prst="rect">
            <a:avLst/>
          </a:prstGeom>
        </p:spPr>
      </p:pic>
      <p:pic>
        <p:nvPicPr>
          <p:cNvPr id="105" name="Picture 104" descr="A circle with a black silhouette of a jet fighter and ruler&#10;&#10;Description automatically generated">
            <a:extLst>
              <a:ext uri="{FF2B5EF4-FFF2-40B4-BE49-F238E27FC236}">
                <a16:creationId xmlns:a16="http://schemas.microsoft.com/office/drawing/2014/main" id="{43285F35-6981-4B62-F725-8E09A732214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798713" y="754987"/>
            <a:ext cx="640080" cy="640080"/>
          </a:xfrm>
          <a:prstGeom prst="rect">
            <a:avLst/>
          </a:prstGeom>
        </p:spPr>
      </p:pic>
      <p:pic>
        <p:nvPicPr>
          <p:cNvPr id="106" name="Picture 105" descr="A circle with a plane and ruler&#10;&#10;Description automatically generated with medium confidence">
            <a:extLst>
              <a:ext uri="{FF2B5EF4-FFF2-40B4-BE49-F238E27FC236}">
                <a16:creationId xmlns:a16="http://schemas.microsoft.com/office/drawing/2014/main" id="{3146EA8F-310A-D498-E829-03543E09B48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798713" y="3309811"/>
            <a:ext cx="640080" cy="640080"/>
          </a:xfrm>
          <a:prstGeom prst="rect">
            <a:avLst/>
          </a:prstGeom>
        </p:spPr>
      </p:pic>
      <p:pic>
        <p:nvPicPr>
          <p:cNvPr id="107" name="Picture 106" descr="A circle with a black silhouette of a jet fighter and ruler&#10;&#10;Description automatically generated">
            <a:extLst>
              <a:ext uri="{FF2B5EF4-FFF2-40B4-BE49-F238E27FC236}">
                <a16:creationId xmlns:a16="http://schemas.microsoft.com/office/drawing/2014/main" id="{52A648C9-C430-0D08-939A-179874AA219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716813" y="767776"/>
            <a:ext cx="640080" cy="640080"/>
          </a:xfrm>
          <a:prstGeom prst="rect">
            <a:avLst/>
          </a:prstGeom>
        </p:spPr>
      </p:pic>
      <p:pic>
        <p:nvPicPr>
          <p:cNvPr id="108" name="Picture 107" descr="A circle with a plane and a star and ruler&#10;&#10;Description automatically generated">
            <a:extLst>
              <a:ext uri="{FF2B5EF4-FFF2-40B4-BE49-F238E27FC236}">
                <a16:creationId xmlns:a16="http://schemas.microsoft.com/office/drawing/2014/main" id="{EF2DE55D-F1E8-09BA-1830-4D58870FE4F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821488" y="1868095"/>
            <a:ext cx="640080" cy="640080"/>
          </a:xfrm>
          <a:prstGeom prst="rect">
            <a:avLst/>
          </a:prstGeom>
        </p:spPr>
      </p:pic>
      <p:pic>
        <p:nvPicPr>
          <p:cNvPr id="109" name="Picture 108" descr="A circle with a plane and a star and ruler&#10;&#10;Description automatically generated">
            <a:extLst>
              <a:ext uri="{FF2B5EF4-FFF2-40B4-BE49-F238E27FC236}">
                <a16:creationId xmlns:a16="http://schemas.microsoft.com/office/drawing/2014/main" id="{B7C34B4D-C18B-CA85-82D5-47E1101B5CE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31996" y="1874669"/>
            <a:ext cx="640080" cy="640080"/>
          </a:xfrm>
          <a:prstGeom prst="rect">
            <a:avLst/>
          </a:prstGeom>
        </p:spPr>
      </p:pic>
      <p:pic>
        <p:nvPicPr>
          <p:cNvPr id="110" name="Picture 109">
            <a:extLst>
              <a:ext uri="{FF2B5EF4-FFF2-40B4-BE49-F238E27FC236}">
                <a16:creationId xmlns:a16="http://schemas.microsoft.com/office/drawing/2014/main" id="{59DF6278-722F-3EE9-BF34-1E3ED37148D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567317" y="1861520"/>
            <a:ext cx="640080" cy="640080"/>
          </a:xfrm>
          <a:prstGeom prst="rect">
            <a:avLst/>
          </a:prstGeom>
        </p:spPr>
      </p:pic>
      <p:pic>
        <p:nvPicPr>
          <p:cNvPr id="111" name="Picture 110">
            <a:extLst>
              <a:ext uri="{FF2B5EF4-FFF2-40B4-BE49-F238E27FC236}">
                <a16:creationId xmlns:a16="http://schemas.microsoft.com/office/drawing/2014/main" id="{E8004737-A834-C52E-7409-F9A0B81311A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577825" y="2512019"/>
            <a:ext cx="640080" cy="640080"/>
          </a:xfrm>
          <a:prstGeom prst="rect">
            <a:avLst/>
          </a:prstGeom>
        </p:spPr>
      </p:pic>
      <p:pic>
        <p:nvPicPr>
          <p:cNvPr id="112" name="Picture 111">
            <a:extLst>
              <a:ext uri="{FF2B5EF4-FFF2-40B4-BE49-F238E27FC236}">
                <a16:creationId xmlns:a16="http://schemas.microsoft.com/office/drawing/2014/main" id="{EA7B51E4-7067-DEB6-410B-F6293019CFD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577825" y="1861520"/>
            <a:ext cx="640080" cy="640080"/>
          </a:xfrm>
          <a:prstGeom prst="rect">
            <a:avLst/>
          </a:prstGeom>
        </p:spPr>
      </p:pic>
      <p:pic>
        <p:nvPicPr>
          <p:cNvPr id="113" name="Picture 112">
            <a:extLst>
              <a:ext uri="{FF2B5EF4-FFF2-40B4-BE49-F238E27FC236}">
                <a16:creationId xmlns:a16="http://schemas.microsoft.com/office/drawing/2014/main" id="{7CAC563B-B580-BAA3-A43A-C5D572EAEF7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549212" y="3309811"/>
            <a:ext cx="640080" cy="640080"/>
          </a:xfrm>
          <a:prstGeom prst="rect">
            <a:avLst/>
          </a:prstGeom>
        </p:spPr>
      </p:pic>
      <p:pic>
        <p:nvPicPr>
          <p:cNvPr id="114" name="Picture 113">
            <a:extLst>
              <a:ext uri="{FF2B5EF4-FFF2-40B4-BE49-F238E27FC236}">
                <a16:creationId xmlns:a16="http://schemas.microsoft.com/office/drawing/2014/main" id="{BB9DA882-9AF7-38E1-5A53-879C51F2D2B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549212" y="2671105"/>
            <a:ext cx="640080" cy="640080"/>
          </a:xfrm>
          <a:prstGeom prst="rect">
            <a:avLst/>
          </a:prstGeom>
        </p:spPr>
      </p:pic>
      <p:pic>
        <p:nvPicPr>
          <p:cNvPr id="115" name="Picture 114">
            <a:extLst>
              <a:ext uri="{FF2B5EF4-FFF2-40B4-BE49-F238E27FC236}">
                <a16:creationId xmlns:a16="http://schemas.microsoft.com/office/drawing/2014/main" id="{8D6CE213-C3DE-0B28-3A5C-3079CDDD1B8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549212" y="2032399"/>
            <a:ext cx="640080" cy="640080"/>
          </a:xfrm>
          <a:prstGeom prst="rect">
            <a:avLst/>
          </a:prstGeom>
        </p:spPr>
      </p:pic>
      <p:pic>
        <p:nvPicPr>
          <p:cNvPr id="116" name="Picture 115">
            <a:extLst>
              <a:ext uri="{FF2B5EF4-FFF2-40B4-BE49-F238E27FC236}">
                <a16:creationId xmlns:a16="http://schemas.microsoft.com/office/drawing/2014/main" id="{D395BF18-C724-C953-8458-654EFF3A1C9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549212" y="116281"/>
            <a:ext cx="640080" cy="640080"/>
          </a:xfrm>
          <a:prstGeom prst="rect">
            <a:avLst/>
          </a:prstGeom>
        </p:spPr>
      </p:pic>
      <p:pic>
        <p:nvPicPr>
          <p:cNvPr id="117" name="Picture 116" descr="A screenshot of a game&#10;&#10;Description automatically generated">
            <a:extLst>
              <a:ext uri="{FF2B5EF4-FFF2-40B4-BE49-F238E27FC236}">
                <a16:creationId xmlns:a16="http://schemas.microsoft.com/office/drawing/2014/main" id="{D584B765-6228-B1A4-6A85-7D8A03FC10D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549212" y="754987"/>
            <a:ext cx="640080" cy="640080"/>
          </a:xfrm>
          <a:prstGeom prst="rect">
            <a:avLst/>
          </a:prstGeom>
        </p:spPr>
      </p:pic>
      <p:pic>
        <p:nvPicPr>
          <p:cNvPr id="118" name="Picture 117" descr="A screenshot of a game&#10;&#10;Description automatically generated">
            <a:extLst>
              <a:ext uri="{FF2B5EF4-FFF2-40B4-BE49-F238E27FC236}">
                <a16:creationId xmlns:a16="http://schemas.microsoft.com/office/drawing/2014/main" id="{F693165F-886B-95DC-CFD4-3E0788A9F12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478048" y="756607"/>
            <a:ext cx="640080" cy="640080"/>
          </a:xfrm>
          <a:prstGeom prst="rect">
            <a:avLst/>
          </a:prstGeom>
        </p:spPr>
      </p:pic>
      <p:pic>
        <p:nvPicPr>
          <p:cNvPr id="119" name="Picture 118" descr="A circle with a black and red border and a black and red logo&#10;&#10;Description automatically generated with medium confidence">
            <a:extLst>
              <a:ext uri="{FF2B5EF4-FFF2-40B4-BE49-F238E27FC236}">
                <a16:creationId xmlns:a16="http://schemas.microsoft.com/office/drawing/2014/main" id="{89509998-AFF5-A9DE-B111-555AEFFBAF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4796833" y="1393693"/>
            <a:ext cx="640080" cy="640080"/>
          </a:xfrm>
          <a:prstGeom prst="rect">
            <a:avLst/>
          </a:prstGeom>
        </p:spPr>
      </p:pic>
      <p:pic>
        <p:nvPicPr>
          <p:cNvPr id="120" name="Picture 119" descr="A picture containing text, sign&#10;&#10;Description automatically generated">
            <a:extLst>
              <a:ext uri="{FF2B5EF4-FFF2-40B4-BE49-F238E27FC236}">
                <a16:creationId xmlns:a16="http://schemas.microsoft.com/office/drawing/2014/main" id="{12D859AE-F4AB-C746-CAC6-564DB43AEE8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4549212" y="1393693"/>
            <a:ext cx="640080" cy="640080"/>
          </a:xfrm>
          <a:prstGeom prst="rect">
            <a:avLst/>
          </a:prstGeom>
        </p:spPr>
      </p:pic>
      <p:cxnSp>
        <p:nvCxnSpPr>
          <p:cNvPr id="126" name="Straight Arrow Connector 125">
            <a:extLst>
              <a:ext uri="{FF2B5EF4-FFF2-40B4-BE49-F238E27FC236}">
                <a16:creationId xmlns:a16="http://schemas.microsoft.com/office/drawing/2014/main" id="{B1374CFD-3AC6-24A4-8707-67C7F2E4469C}"/>
              </a:ext>
            </a:extLst>
          </p:cNvPr>
          <p:cNvCxnSpPr>
            <a:cxnSpLocks/>
          </p:cNvCxnSpPr>
          <p:nvPr/>
        </p:nvCxnSpPr>
        <p:spPr>
          <a:xfrm flipH="1">
            <a:off x="6556361" y="3431477"/>
            <a:ext cx="1737070" cy="1066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130" descr="A circle with a plane and a star and ruler&#10;&#10;Description automatically generated">
            <a:extLst>
              <a:ext uri="{FF2B5EF4-FFF2-40B4-BE49-F238E27FC236}">
                <a16:creationId xmlns:a16="http://schemas.microsoft.com/office/drawing/2014/main" id="{9906B6A5-FC47-F5F8-A0B2-35807BE2A8B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4365" y="2188135"/>
            <a:ext cx="640080" cy="640080"/>
          </a:xfrm>
          <a:prstGeom prst="rect">
            <a:avLst/>
          </a:prstGeom>
        </p:spPr>
      </p:pic>
      <p:pic>
        <p:nvPicPr>
          <p:cNvPr id="132" name="Picture 131"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F0058656-858D-072E-A2CC-5992B68DD43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76338" y="2328697"/>
            <a:ext cx="640080" cy="640080"/>
          </a:xfrm>
          <a:prstGeom prst="rect">
            <a:avLst/>
          </a:prstGeom>
        </p:spPr>
      </p:pic>
      <p:pic>
        <p:nvPicPr>
          <p:cNvPr id="133" name="Picture 132" descr="A circle with a plane and a star and ruler&#10;&#10;Description automatically generated">
            <a:extLst>
              <a:ext uri="{FF2B5EF4-FFF2-40B4-BE49-F238E27FC236}">
                <a16:creationId xmlns:a16="http://schemas.microsoft.com/office/drawing/2014/main" id="{13231EE2-DB8B-822A-EE0F-BBDCC966AC9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386710" y="3228328"/>
            <a:ext cx="640080" cy="640080"/>
          </a:xfrm>
          <a:prstGeom prst="rect">
            <a:avLst/>
          </a:prstGeom>
        </p:spPr>
      </p:pic>
      <p:pic>
        <p:nvPicPr>
          <p:cNvPr id="121" name="Picture 120" descr="Diagram&#10;&#10;Description automatically generated">
            <a:extLst>
              <a:ext uri="{FF2B5EF4-FFF2-40B4-BE49-F238E27FC236}">
                <a16:creationId xmlns:a16="http://schemas.microsoft.com/office/drawing/2014/main" id="{FB9CB4F7-64BF-193B-EFEC-D307696D0A1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50729" y="5068721"/>
            <a:ext cx="731520" cy="731520"/>
          </a:xfrm>
          <a:prstGeom prst="rect">
            <a:avLst/>
          </a:prstGeom>
        </p:spPr>
      </p:pic>
      <p:pic>
        <p:nvPicPr>
          <p:cNvPr id="130" name="Picture 129" descr="A blue circle with a black background and a white star and a black sign with a plane and ruler&#10;&#10;Description automatically generated">
            <a:extLst>
              <a:ext uri="{FF2B5EF4-FFF2-40B4-BE49-F238E27FC236}">
                <a16:creationId xmlns:a16="http://schemas.microsoft.com/office/drawing/2014/main" id="{FD1180B1-142E-BDE5-A1AE-B106CE82382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77284" y="4450593"/>
            <a:ext cx="731520" cy="731520"/>
          </a:xfrm>
          <a:prstGeom prst="rect">
            <a:avLst/>
          </a:prstGeom>
        </p:spPr>
      </p:pic>
      <p:grpSp>
        <p:nvGrpSpPr>
          <p:cNvPr id="127" name="Group 126">
            <a:extLst>
              <a:ext uri="{FF2B5EF4-FFF2-40B4-BE49-F238E27FC236}">
                <a16:creationId xmlns:a16="http://schemas.microsoft.com/office/drawing/2014/main" id="{C525E154-6EEA-3839-1B6F-6A4476D21405}"/>
              </a:ext>
            </a:extLst>
          </p:cNvPr>
          <p:cNvGrpSpPr/>
          <p:nvPr/>
        </p:nvGrpSpPr>
        <p:grpSpPr>
          <a:xfrm>
            <a:off x="8882407" y="3182751"/>
            <a:ext cx="805447" cy="790694"/>
            <a:chOff x="8864333" y="1021830"/>
            <a:chExt cx="1130089" cy="1114856"/>
          </a:xfrm>
        </p:grpSpPr>
        <p:sp>
          <p:nvSpPr>
            <p:cNvPr id="128" name="Oval 127">
              <a:extLst>
                <a:ext uri="{FF2B5EF4-FFF2-40B4-BE49-F238E27FC236}">
                  <a16:creationId xmlns:a16="http://schemas.microsoft.com/office/drawing/2014/main" id="{01F017CA-EC06-B230-DBBA-44DD5E032EE3}"/>
                </a:ext>
              </a:extLst>
            </p:cNvPr>
            <p:cNvSpPr/>
            <p:nvPr/>
          </p:nvSpPr>
          <p:spPr>
            <a:xfrm>
              <a:off x="8864333" y="10218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CED228CA-61AB-11F5-F0FA-EF23D1E444A6}"/>
                </a:ext>
              </a:extLst>
            </p:cNvPr>
            <p:cNvPicPr>
              <a:picLocks noChangeAspect="1"/>
            </p:cNvPicPr>
            <p:nvPr/>
          </p:nvPicPr>
          <p:blipFill>
            <a:blip r:embed="rId31"/>
            <a:stretch>
              <a:fillRect/>
            </a:stretch>
          </p:blipFill>
          <p:spPr>
            <a:xfrm>
              <a:off x="8918123" y="1068152"/>
              <a:ext cx="1013136" cy="1035485"/>
            </a:xfrm>
            <a:prstGeom prst="rect">
              <a:avLst/>
            </a:prstGeom>
          </p:spPr>
        </p:pic>
      </p:grpSp>
      <p:grpSp>
        <p:nvGrpSpPr>
          <p:cNvPr id="39" name="Group 38">
            <a:extLst>
              <a:ext uri="{FF2B5EF4-FFF2-40B4-BE49-F238E27FC236}">
                <a16:creationId xmlns:a16="http://schemas.microsoft.com/office/drawing/2014/main" id="{B9062127-DC0C-D2EF-7EED-6C263C812B6A}"/>
              </a:ext>
            </a:extLst>
          </p:cNvPr>
          <p:cNvGrpSpPr/>
          <p:nvPr/>
        </p:nvGrpSpPr>
        <p:grpSpPr>
          <a:xfrm>
            <a:off x="9263684" y="2358768"/>
            <a:ext cx="805447" cy="790694"/>
            <a:chOff x="8864333" y="1021830"/>
            <a:chExt cx="1130089" cy="1114856"/>
          </a:xfrm>
        </p:grpSpPr>
        <p:sp>
          <p:nvSpPr>
            <p:cNvPr id="40" name="Oval 39">
              <a:extLst>
                <a:ext uri="{FF2B5EF4-FFF2-40B4-BE49-F238E27FC236}">
                  <a16:creationId xmlns:a16="http://schemas.microsoft.com/office/drawing/2014/main" id="{3F7E86D3-C55E-804A-D607-8F75D303F643}"/>
                </a:ext>
              </a:extLst>
            </p:cNvPr>
            <p:cNvSpPr/>
            <p:nvPr/>
          </p:nvSpPr>
          <p:spPr>
            <a:xfrm>
              <a:off x="8864333" y="10218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EA13E602-59E7-58DD-902D-F1A046168608}"/>
                </a:ext>
              </a:extLst>
            </p:cNvPr>
            <p:cNvPicPr>
              <a:picLocks noChangeAspect="1"/>
            </p:cNvPicPr>
            <p:nvPr/>
          </p:nvPicPr>
          <p:blipFill>
            <a:blip r:embed="rId31"/>
            <a:stretch>
              <a:fillRect/>
            </a:stretch>
          </p:blipFill>
          <p:spPr>
            <a:xfrm>
              <a:off x="8918123" y="1068152"/>
              <a:ext cx="1013136" cy="1035485"/>
            </a:xfrm>
            <a:prstGeom prst="rect">
              <a:avLst/>
            </a:prstGeom>
          </p:spPr>
        </p:pic>
      </p:grpSp>
      <p:grpSp>
        <p:nvGrpSpPr>
          <p:cNvPr id="125" name="Group 124">
            <a:extLst>
              <a:ext uri="{FF2B5EF4-FFF2-40B4-BE49-F238E27FC236}">
                <a16:creationId xmlns:a16="http://schemas.microsoft.com/office/drawing/2014/main" id="{45D10990-5118-3A00-7941-B8B1D45B1DC4}"/>
              </a:ext>
            </a:extLst>
          </p:cNvPr>
          <p:cNvGrpSpPr/>
          <p:nvPr/>
        </p:nvGrpSpPr>
        <p:grpSpPr>
          <a:xfrm>
            <a:off x="5571284" y="4834744"/>
            <a:ext cx="866845" cy="793069"/>
            <a:chOff x="5571284" y="4834744"/>
            <a:chExt cx="866845" cy="793069"/>
          </a:xfrm>
        </p:grpSpPr>
        <p:grpSp>
          <p:nvGrpSpPr>
            <p:cNvPr id="57" name="Group 56">
              <a:extLst>
                <a:ext uri="{FF2B5EF4-FFF2-40B4-BE49-F238E27FC236}">
                  <a16:creationId xmlns:a16="http://schemas.microsoft.com/office/drawing/2014/main" id="{0319BC06-1F47-2805-6555-CF9927ADD282}"/>
                </a:ext>
              </a:extLst>
            </p:cNvPr>
            <p:cNvGrpSpPr/>
            <p:nvPr/>
          </p:nvGrpSpPr>
          <p:grpSpPr>
            <a:xfrm>
              <a:off x="5571284" y="4834744"/>
              <a:ext cx="866845" cy="793069"/>
              <a:chOff x="3471135" y="5263771"/>
              <a:chExt cx="1198090" cy="1183338"/>
            </a:xfrm>
          </p:grpSpPr>
          <p:sp>
            <p:nvSpPr>
              <p:cNvPr id="58" name="Oval 57">
                <a:extLst>
                  <a:ext uri="{FF2B5EF4-FFF2-40B4-BE49-F238E27FC236}">
                    <a16:creationId xmlns:a16="http://schemas.microsoft.com/office/drawing/2014/main" id="{7AEF5501-A0AB-366D-685A-2754697D101C}"/>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530B3948-F608-6C57-6791-4DBCD14DE692}"/>
                  </a:ext>
                </a:extLst>
              </p:cNvPr>
              <p:cNvPicPr>
                <a:picLocks noChangeAspect="1"/>
              </p:cNvPicPr>
              <p:nvPr/>
            </p:nvPicPr>
            <p:blipFill>
              <a:blip r:embed="rId32"/>
              <a:stretch>
                <a:fillRect/>
              </a:stretch>
            </p:blipFill>
            <p:spPr>
              <a:xfrm rot="21400421">
                <a:off x="3511715" y="5316476"/>
                <a:ext cx="1082326" cy="1056859"/>
              </a:xfrm>
              <a:prstGeom prst="rect">
                <a:avLst/>
              </a:prstGeom>
            </p:spPr>
          </p:pic>
        </p:grpSp>
        <p:sp>
          <p:nvSpPr>
            <p:cNvPr id="122" name="Oval 121">
              <a:extLst>
                <a:ext uri="{FF2B5EF4-FFF2-40B4-BE49-F238E27FC236}">
                  <a16:creationId xmlns:a16="http://schemas.microsoft.com/office/drawing/2014/main" id="{62C9DEC7-F9F9-1C0C-ECBC-E978B239C916}"/>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grpSp>
        <p:nvGrpSpPr>
          <p:cNvPr id="124" name="Group 123">
            <a:extLst>
              <a:ext uri="{FF2B5EF4-FFF2-40B4-BE49-F238E27FC236}">
                <a16:creationId xmlns:a16="http://schemas.microsoft.com/office/drawing/2014/main" id="{AFE7AC47-7214-99CA-C7D0-81BCEE0A78C8}"/>
              </a:ext>
            </a:extLst>
          </p:cNvPr>
          <p:cNvGrpSpPr/>
          <p:nvPr/>
        </p:nvGrpSpPr>
        <p:grpSpPr>
          <a:xfrm>
            <a:off x="5106559" y="4114417"/>
            <a:ext cx="866845" cy="793069"/>
            <a:chOff x="5106559" y="4114417"/>
            <a:chExt cx="866845" cy="793069"/>
          </a:xfrm>
        </p:grpSpPr>
        <p:grpSp>
          <p:nvGrpSpPr>
            <p:cNvPr id="90" name="Group 89">
              <a:extLst>
                <a:ext uri="{FF2B5EF4-FFF2-40B4-BE49-F238E27FC236}">
                  <a16:creationId xmlns:a16="http://schemas.microsoft.com/office/drawing/2014/main" id="{08CF1A60-4C4C-A968-7B9C-9853F6F9A510}"/>
                </a:ext>
              </a:extLst>
            </p:cNvPr>
            <p:cNvGrpSpPr/>
            <p:nvPr/>
          </p:nvGrpSpPr>
          <p:grpSpPr>
            <a:xfrm>
              <a:off x="5106559" y="4114417"/>
              <a:ext cx="866845" cy="793069"/>
              <a:chOff x="3471135" y="5263771"/>
              <a:chExt cx="1198090" cy="1183338"/>
            </a:xfrm>
          </p:grpSpPr>
          <p:sp>
            <p:nvSpPr>
              <p:cNvPr id="92" name="Oval 91">
                <a:extLst>
                  <a:ext uri="{FF2B5EF4-FFF2-40B4-BE49-F238E27FC236}">
                    <a16:creationId xmlns:a16="http://schemas.microsoft.com/office/drawing/2014/main" id="{B9B8C133-00A0-50CF-F872-302928CF26F9}"/>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F59BDAFC-3988-747A-ED8E-A24DB7ED95F1}"/>
                  </a:ext>
                </a:extLst>
              </p:cNvPr>
              <p:cNvPicPr>
                <a:picLocks noChangeAspect="1"/>
              </p:cNvPicPr>
              <p:nvPr/>
            </p:nvPicPr>
            <p:blipFill>
              <a:blip r:embed="rId32"/>
              <a:stretch>
                <a:fillRect/>
              </a:stretch>
            </p:blipFill>
            <p:spPr>
              <a:xfrm rot="21400421">
                <a:off x="3511715" y="5316476"/>
                <a:ext cx="1082326" cy="1056859"/>
              </a:xfrm>
              <a:prstGeom prst="rect">
                <a:avLst/>
              </a:prstGeom>
            </p:spPr>
          </p:pic>
        </p:grpSp>
        <p:sp>
          <p:nvSpPr>
            <p:cNvPr id="123" name="Oval 122">
              <a:extLst>
                <a:ext uri="{FF2B5EF4-FFF2-40B4-BE49-F238E27FC236}">
                  <a16:creationId xmlns:a16="http://schemas.microsoft.com/office/drawing/2014/main" id="{F8BA553E-9389-7BA6-A3D0-89B30B62F7E4}"/>
                </a:ext>
              </a:extLst>
            </p:cNvPr>
            <p:cNvSpPr/>
            <p:nvPr/>
          </p:nvSpPr>
          <p:spPr>
            <a:xfrm>
              <a:off x="5568213" y="440961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9</a:t>
              </a:r>
            </a:p>
          </p:txBody>
        </p:sp>
      </p:grpSp>
      <p:grpSp>
        <p:nvGrpSpPr>
          <p:cNvPr id="74" name="Group 73">
            <a:extLst>
              <a:ext uri="{FF2B5EF4-FFF2-40B4-BE49-F238E27FC236}">
                <a16:creationId xmlns:a16="http://schemas.microsoft.com/office/drawing/2014/main" id="{DDA047F0-8379-52D1-3330-8E8D0F410702}"/>
              </a:ext>
            </a:extLst>
          </p:cNvPr>
          <p:cNvGrpSpPr/>
          <p:nvPr/>
        </p:nvGrpSpPr>
        <p:grpSpPr>
          <a:xfrm>
            <a:off x="5147756" y="4120751"/>
            <a:ext cx="825525" cy="776763"/>
            <a:chOff x="2807932" y="73714"/>
            <a:chExt cx="1828800" cy="1828800"/>
          </a:xfrm>
        </p:grpSpPr>
        <p:sp>
          <p:nvSpPr>
            <p:cNvPr id="88" name="Oval 87">
              <a:extLst>
                <a:ext uri="{FF2B5EF4-FFF2-40B4-BE49-F238E27FC236}">
                  <a16:creationId xmlns:a16="http://schemas.microsoft.com/office/drawing/2014/main" id="{DDF8CFB9-8125-5834-B3BD-6443AEC1DE1F}"/>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descr="A screen shot of a game&#10;&#10;AI-generated content may be incorrect.">
              <a:extLst>
                <a:ext uri="{FF2B5EF4-FFF2-40B4-BE49-F238E27FC236}">
                  <a16:creationId xmlns:a16="http://schemas.microsoft.com/office/drawing/2014/main" id="{17DD7095-582A-8DD6-ABDF-0C1E879B9D14}"/>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17" name="Group 16">
            <a:extLst>
              <a:ext uri="{FF2B5EF4-FFF2-40B4-BE49-F238E27FC236}">
                <a16:creationId xmlns:a16="http://schemas.microsoft.com/office/drawing/2014/main" id="{553C6E1B-3CF8-2B00-2D98-9087624CBC30}"/>
              </a:ext>
            </a:extLst>
          </p:cNvPr>
          <p:cNvGrpSpPr/>
          <p:nvPr/>
        </p:nvGrpSpPr>
        <p:grpSpPr>
          <a:xfrm>
            <a:off x="8358338" y="2569084"/>
            <a:ext cx="853506" cy="809194"/>
            <a:chOff x="6830847" y="4397237"/>
            <a:chExt cx="1130089" cy="1114856"/>
          </a:xfrm>
        </p:grpSpPr>
        <p:sp>
          <p:nvSpPr>
            <p:cNvPr id="18" name="Oval 17">
              <a:extLst>
                <a:ext uri="{FF2B5EF4-FFF2-40B4-BE49-F238E27FC236}">
                  <a16:creationId xmlns:a16="http://schemas.microsoft.com/office/drawing/2014/main" id="{DEDB3D91-50EF-37C3-3DC4-4940F1CB1758}"/>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3FCB964-0F78-2504-4D94-C6CBB34AC2D8}"/>
                </a:ext>
              </a:extLst>
            </p:cNvPr>
            <p:cNvPicPr>
              <a:picLocks noChangeAspect="1"/>
            </p:cNvPicPr>
            <p:nvPr/>
          </p:nvPicPr>
          <p:blipFill>
            <a:blip r:embed="rId8"/>
            <a:stretch>
              <a:fillRect/>
            </a:stretch>
          </p:blipFill>
          <p:spPr>
            <a:xfrm>
              <a:off x="6882863" y="4445286"/>
              <a:ext cx="1007899" cy="1030634"/>
            </a:xfrm>
            <a:prstGeom prst="rect">
              <a:avLst/>
            </a:prstGeom>
          </p:spPr>
        </p:pic>
      </p:grpSp>
    </p:spTree>
    <p:extLst>
      <p:ext uri="{BB962C8B-B14F-4D97-AF65-F5344CB8AC3E}">
        <p14:creationId xmlns:p14="http://schemas.microsoft.com/office/powerpoint/2010/main" val="132116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4.81481E-6 L -0.20494 0.18241 " pathEditMode="relative" rAng="0" ptsTypes="AA">
                                      <p:cBhvr>
                                        <p:cTn id="6" dur="2000" fill="hold"/>
                                        <p:tgtEl>
                                          <p:spTgt spid="17"/>
                                        </p:tgtEl>
                                        <p:attrNameLst>
                                          <p:attrName>ppt_x</p:attrName>
                                          <p:attrName>ppt_y</p:attrName>
                                        </p:attrNameLst>
                                      </p:cBhvr>
                                      <p:rCtr x="-10247" y="9120"/>
                                    </p:animMotion>
                                  </p:childTnLst>
                                </p:cTn>
                              </p:par>
                              <p:par>
                                <p:cTn id="7" presetID="42" presetClass="path" presetSubtype="0" accel="50000" decel="50000" fill="hold" nodeType="withEffect">
                                  <p:stCondLst>
                                    <p:cond delay="0"/>
                                  </p:stCondLst>
                                  <p:childTnLst>
                                    <p:animMotion origin="layout" path="M 1.45833E-6 -3.7037E-7 L -0.24076 0.24907 " pathEditMode="relative" rAng="0" ptsTypes="AA">
                                      <p:cBhvr>
                                        <p:cTn id="8" dur="2000" fill="hold"/>
                                        <p:tgtEl>
                                          <p:spTgt spid="39"/>
                                        </p:tgtEl>
                                        <p:attrNameLst>
                                          <p:attrName>ppt_x</p:attrName>
                                          <p:attrName>ppt_y</p:attrName>
                                        </p:attrNameLst>
                                      </p:cBhvr>
                                      <p:rCtr x="-12044" y="12454"/>
                                    </p:animMotion>
                                  </p:childTnLst>
                                </p:cTn>
                              </p:par>
                              <p:par>
                                <p:cTn id="9" presetID="42" presetClass="path" presetSubtype="0" accel="50000" decel="50000" fill="hold" nodeType="withEffect">
                                  <p:stCondLst>
                                    <p:cond delay="0"/>
                                  </p:stCondLst>
                                  <p:childTnLst>
                                    <p:animMotion origin="layout" path="M 1.45833E-6 7.40741E-7 L -0.20534 0.21319 " pathEditMode="relative" rAng="0" ptsTypes="AA">
                                      <p:cBhvr>
                                        <p:cTn id="10" dur="2000" fill="hold"/>
                                        <p:tgtEl>
                                          <p:spTgt spid="127"/>
                                        </p:tgtEl>
                                        <p:attrNameLst>
                                          <p:attrName>ppt_x</p:attrName>
                                          <p:attrName>ppt_y</p:attrName>
                                        </p:attrNameLst>
                                      </p:cBhvr>
                                      <p:rCtr x="-10273" y="10648"/>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CF7BE-35DA-40ED-6F93-FCC91D13F2BA}"/>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BCE68105-3B7C-9CAE-7CC9-FAC7092FCEFE}"/>
              </a:ext>
            </a:extLst>
          </p:cNvPr>
          <p:cNvSpPr/>
          <p:nvPr/>
        </p:nvSpPr>
        <p:spPr>
          <a:xfrm>
            <a:off x="4849161" y="3973447"/>
            <a:ext cx="2094078" cy="1800225"/>
          </a:xfrm>
          <a:prstGeom prst="flowChartPreparati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4304EE57-D1A8-27AF-3A67-F765224038A6}"/>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F0883808-B35B-934A-3912-55BBC3092F4C}"/>
              </a:ext>
            </a:extLst>
          </p:cNvPr>
          <p:cNvSpPr/>
          <p:nvPr/>
        </p:nvSpPr>
        <p:spPr>
          <a:xfrm>
            <a:off x="6512438" y="130565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5AA3F75B-C4B5-5BB5-A416-7977057EBB31}"/>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F9AA49C1-1B41-0F2E-FB8C-986EE20D3758}"/>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9C3FCF40-40FF-C352-2D3B-EA82AA685E13}"/>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FC52459D-1D2D-314D-996E-3A6A7FE62DA4}"/>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89FDD6E0-EB26-A593-39FC-97A5F6C15E81}"/>
              </a:ext>
            </a:extLst>
          </p:cNvPr>
          <p:cNvSpPr/>
          <p:nvPr/>
        </p:nvSpPr>
        <p:spPr>
          <a:xfrm>
            <a:off x="8185378" y="397344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56110CCB-7E06-010E-3CEC-A3D0A4CDCF68}"/>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0B2C69F9-5D3D-4ABA-6C50-29B1D8DA68BD}"/>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6E1EC-7270-B4DE-3403-8D610BB51DB5}"/>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21AB3930-6E6B-C796-95B4-AAC3A8AFA8AC}"/>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a:p>
        </p:txBody>
      </p:sp>
      <p:grpSp>
        <p:nvGrpSpPr>
          <p:cNvPr id="11" name="Group 10">
            <a:extLst>
              <a:ext uri="{FF2B5EF4-FFF2-40B4-BE49-F238E27FC236}">
                <a16:creationId xmlns:a16="http://schemas.microsoft.com/office/drawing/2014/main" id="{485B83DD-8F85-30D1-E2FF-8C11AB8AA7B3}"/>
              </a:ext>
            </a:extLst>
          </p:cNvPr>
          <p:cNvGrpSpPr/>
          <p:nvPr/>
        </p:nvGrpSpPr>
        <p:grpSpPr>
          <a:xfrm>
            <a:off x="-1324405" y="3866186"/>
            <a:ext cx="950422" cy="913582"/>
            <a:chOff x="3371716" y="3287888"/>
            <a:chExt cx="1198090" cy="1183338"/>
          </a:xfrm>
        </p:grpSpPr>
        <p:sp>
          <p:nvSpPr>
            <p:cNvPr id="13" name="Oval 12">
              <a:extLst>
                <a:ext uri="{FF2B5EF4-FFF2-40B4-BE49-F238E27FC236}">
                  <a16:creationId xmlns:a16="http://schemas.microsoft.com/office/drawing/2014/main" id="{10814D60-F934-3F5B-F4E4-D24E243DB50F}"/>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1A9C755-61C3-9280-A5BF-5EA1F8903500}"/>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A7FD9895-6268-67F7-35EC-24C345EF1CAA}"/>
              </a:ext>
            </a:extLst>
          </p:cNvPr>
          <p:cNvGrpSpPr/>
          <p:nvPr/>
        </p:nvGrpSpPr>
        <p:grpSpPr>
          <a:xfrm>
            <a:off x="-1331313" y="1659477"/>
            <a:ext cx="950422" cy="947242"/>
            <a:chOff x="2807932" y="73714"/>
            <a:chExt cx="1828800" cy="1828800"/>
          </a:xfrm>
        </p:grpSpPr>
        <p:sp>
          <p:nvSpPr>
            <p:cNvPr id="21" name="Oval 20">
              <a:extLst>
                <a:ext uri="{FF2B5EF4-FFF2-40B4-BE49-F238E27FC236}">
                  <a16:creationId xmlns:a16="http://schemas.microsoft.com/office/drawing/2014/main" id="{FC37F6C4-085D-FE1B-4ABF-CF042695DDA6}"/>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59EA1A2D-40B3-49FA-F04B-439F6107A584}"/>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7B23583A-DA3C-91C4-97C1-B59AAFB4B1BA}"/>
              </a:ext>
            </a:extLst>
          </p:cNvPr>
          <p:cNvGrpSpPr/>
          <p:nvPr/>
        </p:nvGrpSpPr>
        <p:grpSpPr>
          <a:xfrm>
            <a:off x="-1331313" y="2780033"/>
            <a:ext cx="950422" cy="892120"/>
            <a:chOff x="9405405" y="3686329"/>
            <a:chExt cx="1828800" cy="1828800"/>
          </a:xfrm>
        </p:grpSpPr>
        <p:grpSp>
          <p:nvGrpSpPr>
            <p:cNvPr id="24" name="Group 23">
              <a:extLst>
                <a:ext uri="{FF2B5EF4-FFF2-40B4-BE49-F238E27FC236}">
                  <a16:creationId xmlns:a16="http://schemas.microsoft.com/office/drawing/2014/main" id="{A46C0A66-7104-D9F2-EA66-2E1EA82DAF23}"/>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187BFA9B-DBDB-C575-0317-C1981AAAB01D}"/>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E16D8CAB-D18E-6584-0972-873654EA32A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C534D4BF-0637-1C3E-EB14-25079D0EFF0B}"/>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C8A5E363-DB29-9444-6742-E36270458FB1}"/>
              </a:ext>
            </a:extLst>
          </p:cNvPr>
          <p:cNvGrpSpPr/>
          <p:nvPr/>
        </p:nvGrpSpPr>
        <p:grpSpPr>
          <a:xfrm>
            <a:off x="-2443756" y="2817586"/>
            <a:ext cx="950422" cy="892120"/>
            <a:chOff x="9405405" y="3686329"/>
            <a:chExt cx="1828800" cy="1828800"/>
          </a:xfrm>
        </p:grpSpPr>
        <p:grpSp>
          <p:nvGrpSpPr>
            <p:cNvPr id="29" name="Group 28">
              <a:extLst>
                <a:ext uri="{FF2B5EF4-FFF2-40B4-BE49-F238E27FC236}">
                  <a16:creationId xmlns:a16="http://schemas.microsoft.com/office/drawing/2014/main" id="{D5B78884-F32A-A4EC-15D4-E7F356E26145}"/>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09C3B4D8-5456-79D6-413A-F64B5E909380}"/>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206641DE-3CC9-2B64-697E-1AF3CD20A85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F0CA5786-15FB-EAFA-7074-8DCE5EF83997}"/>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1F8DB7E-B2FA-5A7F-4E5A-863D06219040}"/>
              </a:ext>
            </a:extLst>
          </p:cNvPr>
          <p:cNvGrpSpPr/>
          <p:nvPr/>
        </p:nvGrpSpPr>
        <p:grpSpPr>
          <a:xfrm>
            <a:off x="-1325600" y="502540"/>
            <a:ext cx="950422" cy="947242"/>
            <a:chOff x="4962794" y="3064564"/>
            <a:chExt cx="1828800" cy="1828800"/>
          </a:xfrm>
        </p:grpSpPr>
        <p:sp>
          <p:nvSpPr>
            <p:cNvPr id="34" name="Oval 33">
              <a:extLst>
                <a:ext uri="{FF2B5EF4-FFF2-40B4-BE49-F238E27FC236}">
                  <a16:creationId xmlns:a16="http://schemas.microsoft.com/office/drawing/2014/main" id="{4FEF376C-A17E-3DB0-05D4-CBF16F1C6DB8}"/>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704337AC-C669-C791-44B8-FB869A46A88E}"/>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6" name="Group 45">
            <a:extLst>
              <a:ext uri="{FF2B5EF4-FFF2-40B4-BE49-F238E27FC236}">
                <a16:creationId xmlns:a16="http://schemas.microsoft.com/office/drawing/2014/main" id="{608D4589-A2FE-D4D7-5BCA-90A3F277958E}"/>
              </a:ext>
            </a:extLst>
          </p:cNvPr>
          <p:cNvGrpSpPr/>
          <p:nvPr/>
        </p:nvGrpSpPr>
        <p:grpSpPr>
          <a:xfrm>
            <a:off x="12467012" y="1195603"/>
            <a:ext cx="853506" cy="809194"/>
            <a:chOff x="9939821" y="4999422"/>
            <a:chExt cx="1130089" cy="1114856"/>
          </a:xfrm>
        </p:grpSpPr>
        <p:sp>
          <p:nvSpPr>
            <p:cNvPr id="47" name="Oval 46">
              <a:extLst>
                <a:ext uri="{FF2B5EF4-FFF2-40B4-BE49-F238E27FC236}">
                  <a16:creationId xmlns:a16="http://schemas.microsoft.com/office/drawing/2014/main" id="{24ECEA0A-943E-3E1B-12FA-F1AD4C07FFF3}"/>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A22FF96-0329-082F-2698-B04332C92B22}"/>
                </a:ext>
              </a:extLst>
            </p:cNvPr>
            <p:cNvPicPr>
              <a:picLocks noChangeAspect="1"/>
            </p:cNvPicPr>
            <p:nvPr/>
          </p:nvPicPr>
          <p:blipFill>
            <a:blip r:embed="rId8"/>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2EB32A2E-0891-D38E-BBD5-ABCA32DF43E8}"/>
              </a:ext>
            </a:extLst>
          </p:cNvPr>
          <p:cNvGrpSpPr/>
          <p:nvPr/>
        </p:nvGrpSpPr>
        <p:grpSpPr>
          <a:xfrm>
            <a:off x="12596938" y="5274719"/>
            <a:ext cx="853506" cy="809194"/>
            <a:chOff x="9993317" y="3563062"/>
            <a:chExt cx="1130089" cy="1114856"/>
          </a:xfrm>
        </p:grpSpPr>
        <p:sp>
          <p:nvSpPr>
            <p:cNvPr id="50" name="Oval 49">
              <a:extLst>
                <a:ext uri="{FF2B5EF4-FFF2-40B4-BE49-F238E27FC236}">
                  <a16:creationId xmlns:a16="http://schemas.microsoft.com/office/drawing/2014/main" id="{F695E66F-6C6E-4BD2-18E6-5F214C6251BA}"/>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19F2BE1F-326A-B0A9-7886-CED58B348C58}"/>
                </a:ext>
              </a:extLst>
            </p:cNvPr>
            <p:cNvPicPr>
              <a:picLocks noChangeAspect="1"/>
            </p:cNvPicPr>
            <p:nvPr/>
          </p:nvPicPr>
          <p:blipFill>
            <a:blip r:embed="rId9"/>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1139C951-1C5F-5C70-A772-924515C9ACC9}"/>
              </a:ext>
            </a:extLst>
          </p:cNvPr>
          <p:cNvGrpSpPr/>
          <p:nvPr/>
        </p:nvGrpSpPr>
        <p:grpSpPr>
          <a:xfrm>
            <a:off x="12543962" y="4306163"/>
            <a:ext cx="853506" cy="809194"/>
            <a:chOff x="10091703" y="2028886"/>
            <a:chExt cx="1130089" cy="1114856"/>
          </a:xfrm>
        </p:grpSpPr>
        <p:sp>
          <p:nvSpPr>
            <p:cNvPr id="53" name="Oval 52">
              <a:extLst>
                <a:ext uri="{FF2B5EF4-FFF2-40B4-BE49-F238E27FC236}">
                  <a16:creationId xmlns:a16="http://schemas.microsoft.com/office/drawing/2014/main" id="{2CF69D3C-64F6-F3C3-0BA7-1440D0A8CA08}"/>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85D82059-8452-4AAD-938C-13CDB538CC23}"/>
                </a:ext>
              </a:extLst>
            </p:cNvPr>
            <p:cNvPicPr>
              <a:picLocks noChangeAspect="1"/>
            </p:cNvPicPr>
            <p:nvPr/>
          </p:nvPicPr>
          <p:blipFill>
            <a:blip r:embed="rId10"/>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F873C308-491F-4B6F-58E4-51738FEFA44E}"/>
              </a:ext>
            </a:extLst>
          </p:cNvPr>
          <p:cNvGrpSpPr/>
          <p:nvPr/>
        </p:nvGrpSpPr>
        <p:grpSpPr>
          <a:xfrm>
            <a:off x="12492890" y="3229855"/>
            <a:ext cx="957554" cy="913582"/>
            <a:chOff x="331470" y="3871994"/>
            <a:chExt cx="1130089" cy="1114856"/>
          </a:xfrm>
        </p:grpSpPr>
        <p:sp>
          <p:nvSpPr>
            <p:cNvPr id="37" name="Oval 36">
              <a:extLst>
                <a:ext uri="{FF2B5EF4-FFF2-40B4-BE49-F238E27FC236}">
                  <a16:creationId xmlns:a16="http://schemas.microsoft.com/office/drawing/2014/main" id="{881174AA-5461-35D5-F799-7AAC49247E1F}"/>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C6ACA809-8C85-810A-B5C6-E39F018DA1B7}"/>
                </a:ext>
              </a:extLst>
            </p:cNvPr>
            <p:cNvPicPr>
              <a:picLocks noChangeAspect="1"/>
            </p:cNvPicPr>
            <p:nvPr/>
          </p:nvPicPr>
          <p:blipFill>
            <a:blip r:embed="rId11"/>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48FE109F-E32B-F340-62DA-76D20A8353B3}"/>
              </a:ext>
            </a:extLst>
          </p:cNvPr>
          <p:cNvSpPr txBox="1"/>
          <p:nvPr/>
        </p:nvSpPr>
        <p:spPr>
          <a:xfrm>
            <a:off x="-4047" y="342442"/>
            <a:ext cx="4861197" cy="6093976"/>
          </a:xfrm>
          <a:prstGeom prst="rect">
            <a:avLst/>
          </a:prstGeom>
          <a:solidFill>
            <a:srgbClr val="E9E6DF"/>
          </a:solidFill>
        </p:spPr>
        <p:txBody>
          <a:bodyPr wrap="square" rtlCol="0">
            <a:spAutoFit/>
          </a:bodyPr>
          <a:lstStyle/>
          <a:p>
            <a:r>
              <a:rPr lang="en-US" sz="1000" b="1" i="0" u="none" strike="noStrike" baseline="0" dirty="0">
                <a:solidFill>
                  <a:srgbClr val="000000"/>
                </a:solidFill>
              </a:rPr>
              <a:t>DCA Intro – Strike Phase Intro – RED Attacks Blue.</a:t>
            </a:r>
            <a:r>
              <a:rPr lang="en-US" sz="1000" b="1" i="0" u="none" strike="noStrike" dirty="0">
                <a:solidFill>
                  <a:srgbClr val="000000"/>
                </a:solidFill>
              </a:rPr>
              <a:t> Leads with 2 Red OCA/SWEEP</a:t>
            </a:r>
          </a:p>
          <a:p>
            <a:endParaRPr lang="en-US" sz="1000" b="1" baseline="0" dirty="0">
              <a:solidFill>
                <a:srgbClr val="000000"/>
              </a:solidFill>
            </a:endParaRPr>
          </a:p>
          <a:p>
            <a:r>
              <a:rPr lang="en-US" sz="1000" b="1" i="0" u="none" strike="noStrike" dirty="0">
                <a:solidFill>
                  <a:srgbClr val="000000"/>
                </a:solidFill>
                <a:highlight>
                  <a:srgbClr val="FFFF00"/>
                </a:highlight>
              </a:rPr>
              <a:t>CAN DEFENDER FIRE TWICE?? Follow the game sequence to find out.</a:t>
            </a:r>
          </a:p>
          <a:p>
            <a:endParaRPr lang="en-US" sz="1000" b="1" i="0" u="none" strike="noStrike" baseline="0" dirty="0">
              <a:solidFill>
                <a:srgbClr val="000000"/>
              </a:solidFill>
            </a:endParaRPr>
          </a:p>
          <a:p>
            <a:r>
              <a:rPr lang="en-US" sz="1000" dirty="0"/>
              <a:t>• </a:t>
            </a:r>
            <a:r>
              <a:rPr lang="en-US" sz="1000" b="1" dirty="0"/>
              <a:t>Step 1: Initial Air Mission Allocation</a:t>
            </a:r>
            <a:r>
              <a:rPr lang="en-US" sz="1000" dirty="0"/>
              <a:t> During the </a:t>
            </a:r>
            <a:r>
              <a:rPr lang="en-US" sz="1000" b="1" dirty="0"/>
              <a:t>Air Tasking Order &amp; Air Movement Phase (Phase 3.B.)</a:t>
            </a:r>
            <a:r>
              <a:rPr lang="en-US" sz="1000" dirty="0"/>
              <a:t>, a player allocates a fighter to an air superiority mission, such as a </a:t>
            </a:r>
            <a:r>
              <a:rPr lang="en-US" sz="1000" b="1" dirty="0"/>
              <a:t>Combat Air Patrol (CAP)</a:t>
            </a:r>
            <a:r>
              <a:rPr lang="en-US" sz="1000" dirty="0"/>
              <a:t>, Offensive Counter Air (OCA), or Defensive Counter Air (DCA) mission. </a:t>
            </a:r>
            <a:r>
              <a:rPr lang="en-US" sz="1000" u="sng" dirty="0"/>
              <a:t>These fighters are designated to engage opposing air units.</a:t>
            </a:r>
          </a:p>
          <a:p>
            <a:r>
              <a:rPr lang="en-US" sz="1000" dirty="0"/>
              <a:t> </a:t>
            </a:r>
          </a:p>
          <a:p>
            <a:r>
              <a:rPr lang="en-US" sz="1000" dirty="0">
                <a:highlight>
                  <a:srgbClr val="6CA6C9"/>
                </a:highlight>
              </a:rPr>
              <a:t>1. Air Movement: Determine and place air missions (Build Slide)</a:t>
            </a:r>
          </a:p>
          <a:p>
            <a:r>
              <a:rPr lang="en-US" sz="1000" dirty="0">
                <a:highlight>
                  <a:srgbClr val="6CA6C9"/>
                </a:highlight>
              </a:rPr>
              <a:t>2. Prepare Strike mission packages (Build Slide)</a:t>
            </a:r>
          </a:p>
          <a:p>
            <a:r>
              <a:rPr lang="en-US" sz="1000" dirty="0"/>
              <a:t>3. Stand-off Long-Range Deviation (N/A)</a:t>
            </a:r>
          </a:p>
          <a:p>
            <a:r>
              <a:rPr lang="en-US" sz="1000" dirty="0">
                <a:highlight>
                  <a:srgbClr val="00FFFF"/>
                </a:highlight>
              </a:rPr>
              <a:t>4. Resolve Local Detection</a:t>
            </a:r>
          </a:p>
          <a:p>
            <a:r>
              <a:rPr lang="en-US" sz="1000" dirty="0">
                <a:highlight>
                  <a:srgbClr val="FF0000"/>
                </a:highlight>
              </a:rPr>
              <a:t>5. Stand-off Long-Range Engagements (N/A)</a:t>
            </a:r>
          </a:p>
          <a:p>
            <a:r>
              <a:rPr lang="en-US" sz="1000" dirty="0">
                <a:highlight>
                  <a:srgbClr val="FF0000"/>
                </a:highlight>
              </a:rPr>
              <a:t>6. In-Hex A2A</a:t>
            </a:r>
          </a:p>
          <a:p>
            <a:pPr marL="171450" indent="-171450">
              <a:buFontTx/>
              <a:buChar char="-"/>
            </a:pPr>
            <a:r>
              <a:rPr lang="en-US" sz="1000" b="1" dirty="0"/>
              <a:t>****Assess Interceptor Posture/Availability*****</a:t>
            </a:r>
          </a:p>
          <a:p>
            <a:pPr marL="171450" indent="-171450">
              <a:buFontTx/>
              <a:buChar char="-"/>
            </a:pPr>
            <a:endParaRPr lang="en-US" sz="1000" b="1" dirty="0"/>
          </a:p>
          <a:p>
            <a:r>
              <a:rPr lang="en-US" sz="1000" dirty="0"/>
              <a:t>•</a:t>
            </a:r>
            <a:r>
              <a:rPr lang="en-US" sz="1000" b="1" dirty="0"/>
              <a:t>Uncontested Airspace</a:t>
            </a:r>
            <a:r>
              <a:rPr lang="en-US" sz="1000" dirty="0"/>
              <a:t> After surviving its initial air combat, the fighter must be in </a:t>
            </a:r>
            <a:r>
              <a:rPr lang="en-US" sz="1000" b="1" dirty="0"/>
              <a:t>"uncontested airspace"</a:t>
            </a:r>
            <a:r>
              <a:rPr lang="en-US" sz="1000" dirty="0"/>
              <a:t>. This implies that any immediate, direct air threats that engaged it in the earlier air combat steps have been eliminated, forced to retreat, or otherwise are no longer presenting an immediate threat in that specific area (HEX). </a:t>
            </a:r>
          </a:p>
          <a:p>
            <a:r>
              <a:rPr lang="en-US" sz="1000" dirty="0"/>
              <a:t> </a:t>
            </a:r>
          </a:p>
          <a:p>
            <a:r>
              <a:rPr lang="en-US" sz="1000" b="1" dirty="0"/>
              <a:t>Interception of a Strike Package</a:t>
            </a:r>
            <a:r>
              <a:rPr lang="en-US" sz="1000" dirty="0"/>
              <a:t> Later in the Combat Phase, during the </a:t>
            </a:r>
            <a:r>
              <a:rPr lang="en-US" sz="1000" b="1" dirty="0"/>
              <a:t>Strike Warfare Step (6.B.)</a:t>
            </a:r>
            <a:r>
              <a:rPr lang="en-US" sz="1000" dirty="0"/>
              <a:t>, an enemy player initiates an </a:t>
            </a:r>
            <a:r>
              <a:rPr lang="en-US" sz="1000" b="1" dirty="0"/>
              <a:t>air strike</a:t>
            </a:r>
            <a:r>
              <a:rPr lang="en-US" sz="1000" dirty="0"/>
              <a:t> against a ground target. As part of the "Air Strikes: Movement and Intercept Procedure":</a:t>
            </a:r>
          </a:p>
          <a:p>
            <a:r>
              <a:rPr lang="en-US" sz="1000" dirty="0"/>
              <a:t>    ◦ The enemy air units trace their route to their weapon launch point.</a:t>
            </a:r>
          </a:p>
          <a:p>
            <a:r>
              <a:rPr lang="en-US" sz="1000" dirty="0"/>
              <a:t>    ◦ The </a:t>
            </a:r>
            <a:r>
              <a:rPr lang="en-US" sz="1000" b="1" dirty="0"/>
              <a:t>surviving fighter</a:t>
            </a:r>
            <a:r>
              <a:rPr lang="en-US" sz="1000" dirty="0"/>
              <a:t> that was previously engaged and is now in uncontested airspace </a:t>
            </a:r>
            <a:r>
              <a:rPr lang="en-US" sz="1000" b="1" dirty="0"/>
              <a:t>may be applied to intercept this strike package</a:t>
            </a:r>
            <a:r>
              <a:rPr lang="en-US" sz="1000" dirty="0"/>
              <a:t>. This triggers its </a:t>
            </a:r>
            <a:r>
              <a:rPr lang="en-US" sz="1000" b="1" dirty="0"/>
              <a:t>opportunity to engage twice in the same turn</a:t>
            </a:r>
            <a:r>
              <a:rPr lang="en-US" sz="1000" dirty="0"/>
              <a:t>. </a:t>
            </a:r>
            <a:r>
              <a:rPr lang="en-US" sz="1000" dirty="0">
                <a:highlight>
                  <a:srgbClr val="FFFF00"/>
                </a:highlight>
              </a:rPr>
              <a:t>BUT NEVER A THIRD TIME</a:t>
            </a:r>
          </a:p>
          <a:p>
            <a:r>
              <a:rPr lang="en-US" sz="1000" dirty="0"/>
              <a:t>    ◦ Interceptors (including this fighter) are first matched against any escorting fighters in a 1:1 ratio. If the interceptors outnumber the escorts, the excess interceptors can then directly engage the strike aircraft.</a:t>
            </a:r>
          </a:p>
          <a:p>
            <a:r>
              <a:rPr lang="en-US" sz="1000" dirty="0"/>
              <a:t> </a:t>
            </a:r>
          </a:p>
          <a:p>
            <a:r>
              <a:rPr lang="en-US" sz="1000" dirty="0"/>
              <a:t>In essence, a fighter acts like a first responder in a dynamic environment. It first deals with an immediate aerial threat to secure the skies (initial air combat). If it successfully neutralizes that threat and remains operational, </a:t>
            </a:r>
            <a:r>
              <a:rPr lang="en-US" sz="1000" b="1" dirty="0"/>
              <a:t>it can then be redeployed to intercept a new, separate threat, such as an incoming bombing run, </a:t>
            </a:r>
            <a:r>
              <a:rPr lang="en-US" sz="1000" dirty="0"/>
              <a:t>giving it a second engagement opportunity within the same operational cycle.</a:t>
            </a:r>
          </a:p>
        </p:txBody>
      </p:sp>
      <p:grpSp>
        <p:nvGrpSpPr>
          <p:cNvPr id="82" name="Group 81">
            <a:extLst>
              <a:ext uri="{FF2B5EF4-FFF2-40B4-BE49-F238E27FC236}">
                <a16:creationId xmlns:a16="http://schemas.microsoft.com/office/drawing/2014/main" id="{638A0F20-D0DB-425F-023C-A35FCD1881C8}"/>
              </a:ext>
            </a:extLst>
          </p:cNvPr>
          <p:cNvGrpSpPr/>
          <p:nvPr/>
        </p:nvGrpSpPr>
        <p:grpSpPr>
          <a:xfrm>
            <a:off x="13565795" y="4109245"/>
            <a:ext cx="913262" cy="871324"/>
            <a:chOff x="331470" y="3871994"/>
            <a:chExt cx="1130089" cy="1114856"/>
          </a:xfrm>
        </p:grpSpPr>
        <p:sp>
          <p:nvSpPr>
            <p:cNvPr id="86" name="Oval 85">
              <a:extLst>
                <a:ext uri="{FF2B5EF4-FFF2-40B4-BE49-F238E27FC236}">
                  <a16:creationId xmlns:a16="http://schemas.microsoft.com/office/drawing/2014/main" id="{47E30208-5FD5-7218-219C-53F413A8EED4}"/>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8EBA4680-4F88-8C54-7617-B083A89696B9}"/>
                </a:ext>
              </a:extLst>
            </p:cNvPr>
            <p:cNvPicPr>
              <a:picLocks noChangeAspect="1"/>
            </p:cNvPicPr>
            <p:nvPr/>
          </p:nvPicPr>
          <p:blipFill>
            <a:blip r:embed="rId11"/>
            <a:stretch>
              <a:fillRect/>
            </a:stretch>
          </p:blipFill>
          <p:spPr>
            <a:xfrm>
              <a:off x="391744" y="3910825"/>
              <a:ext cx="1000115" cy="1029530"/>
            </a:xfrm>
            <a:prstGeom prst="rect">
              <a:avLst/>
            </a:prstGeom>
          </p:spPr>
        </p:pic>
      </p:grpSp>
      <p:pic>
        <p:nvPicPr>
          <p:cNvPr id="3" name="Picture 2" descr="Diagram&#10;&#10;Description automatically generated">
            <a:extLst>
              <a:ext uri="{FF2B5EF4-FFF2-40B4-BE49-F238E27FC236}">
                <a16:creationId xmlns:a16="http://schemas.microsoft.com/office/drawing/2014/main" id="{06F78C35-8CDD-5742-A51E-BB0961902C9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3831" y="5011326"/>
            <a:ext cx="731520" cy="731520"/>
          </a:xfrm>
          <a:prstGeom prst="rect">
            <a:avLst/>
          </a:prstGeom>
        </p:spPr>
      </p:pic>
      <p:pic>
        <p:nvPicPr>
          <p:cNvPr id="4" name="Picture 3" descr="Diagram&#10;&#10;Description automatically generated">
            <a:extLst>
              <a:ext uri="{FF2B5EF4-FFF2-40B4-BE49-F238E27FC236}">
                <a16:creationId xmlns:a16="http://schemas.microsoft.com/office/drawing/2014/main" id="{C88A2AE7-30EF-92AB-5B43-7479A3A6CE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3831" y="5773469"/>
            <a:ext cx="731520" cy="731520"/>
          </a:xfrm>
          <a:prstGeom prst="rect">
            <a:avLst/>
          </a:prstGeom>
        </p:spPr>
      </p:pic>
      <p:pic>
        <p:nvPicPr>
          <p:cNvPr id="6" name="Picture 5" descr="Icon&#10;&#10;Description automatically generated">
            <a:extLst>
              <a:ext uri="{FF2B5EF4-FFF2-40B4-BE49-F238E27FC236}">
                <a16:creationId xmlns:a16="http://schemas.microsoft.com/office/drawing/2014/main" id="{0661555A-EDAF-1FC8-0EF3-71D6E68AA2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629" y="5011326"/>
            <a:ext cx="731520" cy="731520"/>
          </a:xfrm>
          <a:prstGeom prst="rect">
            <a:avLst/>
          </a:prstGeom>
        </p:spPr>
      </p:pic>
      <p:pic>
        <p:nvPicPr>
          <p:cNvPr id="7" name="Picture 6" descr="Icon&#10;&#10;Description automatically generated">
            <a:extLst>
              <a:ext uri="{FF2B5EF4-FFF2-40B4-BE49-F238E27FC236}">
                <a16:creationId xmlns:a16="http://schemas.microsoft.com/office/drawing/2014/main" id="{EAC0FA74-BDBF-4B32-563E-C9204BB619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629" y="5773469"/>
            <a:ext cx="731520" cy="731520"/>
          </a:xfrm>
          <a:prstGeom prst="rect">
            <a:avLst/>
          </a:prstGeom>
        </p:spPr>
      </p:pic>
      <p:pic>
        <p:nvPicPr>
          <p:cNvPr id="8" name="Picture 7" descr="A blue circle with a black background and a black and white image of a jet plane&#10;&#10;Description automatically generated">
            <a:extLst>
              <a:ext uri="{FF2B5EF4-FFF2-40B4-BE49-F238E27FC236}">
                <a16:creationId xmlns:a16="http://schemas.microsoft.com/office/drawing/2014/main" id="{A34D03F4-60B6-7B4F-ECEC-985AC2D9B9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35073" y="5805313"/>
            <a:ext cx="731520" cy="731520"/>
          </a:xfrm>
          <a:prstGeom prst="rect">
            <a:avLst/>
          </a:prstGeom>
        </p:spPr>
      </p:pic>
      <p:pic>
        <p:nvPicPr>
          <p:cNvPr id="9" name="Picture 8" descr="A blue circle with a black silhouette of a jet&#10;&#10;Description automatically generated">
            <a:extLst>
              <a:ext uri="{FF2B5EF4-FFF2-40B4-BE49-F238E27FC236}">
                <a16:creationId xmlns:a16="http://schemas.microsoft.com/office/drawing/2014/main" id="{5392334B-A1AE-B155-CE73-435781829A8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60697" y="5802862"/>
            <a:ext cx="731520" cy="731520"/>
          </a:xfrm>
          <a:prstGeom prst="rect">
            <a:avLst/>
          </a:prstGeom>
        </p:spPr>
      </p:pic>
      <p:pic>
        <p:nvPicPr>
          <p:cNvPr id="17" name="Picture 16" descr="A blue circle with a black background and a white star and a black sign with a plane and ruler&#10;&#10;Description automatically generated">
            <a:extLst>
              <a:ext uri="{FF2B5EF4-FFF2-40B4-BE49-F238E27FC236}">
                <a16:creationId xmlns:a16="http://schemas.microsoft.com/office/drawing/2014/main" id="{029A6246-5BF4-137B-4651-C37869644B1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35073" y="5011326"/>
            <a:ext cx="731520" cy="731520"/>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A912A195-C301-5CF0-7562-EFCBCC01FF1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60697" y="5011326"/>
            <a:ext cx="731520" cy="731520"/>
          </a:xfrm>
          <a:prstGeom prst="rect">
            <a:avLst/>
          </a:prstGeom>
        </p:spPr>
      </p:pic>
      <p:pic>
        <p:nvPicPr>
          <p:cNvPr id="19" name="Picture 18" descr="A circle with a plane and a star and ruler&#10;&#10;Description automatically generated">
            <a:extLst>
              <a:ext uri="{FF2B5EF4-FFF2-40B4-BE49-F238E27FC236}">
                <a16:creationId xmlns:a16="http://schemas.microsoft.com/office/drawing/2014/main" id="{8CD38D32-7CCF-4047-A9AF-998831078F3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706923" y="2173061"/>
            <a:ext cx="640080" cy="640080"/>
          </a:xfrm>
          <a:prstGeom prst="rect">
            <a:avLst/>
          </a:prstGeom>
        </p:spPr>
      </p:pic>
      <p:pic>
        <p:nvPicPr>
          <p:cNvPr id="39" name="Picture 3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5CF81829-ED48-3C55-39DC-79230FFE973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699945" y="2320288"/>
            <a:ext cx="640080" cy="640080"/>
          </a:xfrm>
          <a:prstGeom prst="rect">
            <a:avLst/>
          </a:prstGeom>
        </p:spPr>
      </p:pic>
      <p:pic>
        <p:nvPicPr>
          <p:cNvPr id="40" name="Picture 39" descr="A circle with a plane and a star and ruler&#10;&#10;Description automatically generated">
            <a:extLst>
              <a:ext uri="{FF2B5EF4-FFF2-40B4-BE49-F238E27FC236}">
                <a16:creationId xmlns:a16="http://schemas.microsoft.com/office/drawing/2014/main" id="{0D0CBBE8-883B-24CD-7DE0-9D079851BA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699945" y="-234536"/>
            <a:ext cx="640080" cy="640080"/>
          </a:xfrm>
          <a:prstGeom prst="rect">
            <a:avLst/>
          </a:prstGeom>
        </p:spPr>
      </p:pic>
      <p:pic>
        <p:nvPicPr>
          <p:cNvPr id="41" name="Picture 40" descr="A circle with a plane and ruler&#10;&#10;Description automatically generated">
            <a:extLst>
              <a:ext uri="{FF2B5EF4-FFF2-40B4-BE49-F238E27FC236}">
                <a16:creationId xmlns:a16="http://schemas.microsoft.com/office/drawing/2014/main" id="{441BEF53-CF24-C419-9A39-565ED26E108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699945" y="1681582"/>
            <a:ext cx="640080" cy="640080"/>
          </a:xfrm>
          <a:prstGeom prst="rect">
            <a:avLst/>
          </a:prstGeom>
        </p:spPr>
      </p:pic>
      <p:pic>
        <p:nvPicPr>
          <p:cNvPr id="42" name="Picture 41" descr="A circle with a black silhouette of a jet fighter and ruler&#10;&#10;Description automatically generated">
            <a:extLst>
              <a:ext uri="{FF2B5EF4-FFF2-40B4-BE49-F238E27FC236}">
                <a16:creationId xmlns:a16="http://schemas.microsoft.com/office/drawing/2014/main" id="{46F8CAE4-5ABA-95C2-9AD1-FA9E2F4E99D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699945" y="404170"/>
            <a:ext cx="640080" cy="640080"/>
          </a:xfrm>
          <a:prstGeom prst="rect">
            <a:avLst/>
          </a:prstGeom>
        </p:spPr>
      </p:pic>
      <p:pic>
        <p:nvPicPr>
          <p:cNvPr id="55" name="Picture 54" descr="A circle with a plane and ruler&#10;&#10;Description automatically generated with medium confidence">
            <a:extLst>
              <a:ext uri="{FF2B5EF4-FFF2-40B4-BE49-F238E27FC236}">
                <a16:creationId xmlns:a16="http://schemas.microsoft.com/office/drawing/2014/main" id="{73D3BE9F-CF86-BB04-E6B6-D2D6898E073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699945" y="2958994"/>
            <a:ext cx="640080" cy="640080"/>
          </a:xfrm>
          <a:prstGeom prst="rect">
            <a:avLst/>
          </a:prstGeom>
        </p:spPr>
      </p:pic>
      <p:pic>
        <p:nvPicPr>
          <p:cNvPr id="56" name="Picture 55" descr="A circle with a black silhouette of a jet fighter and ruler&#10;&#10;Description automatically generated">
            <a:extLst>
              <a:ext uri="{FF2B5EF4-FFF2-40B4-BE49-F238E27FC236}">
                <a16:creationId xmlns:a16="http://schemas.microsoft.com/office/drawing/2014/main" id="{2E8DE853-1063-F527-C21D-28651427195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618045" y="416959"/>
            <a:ext cx="640080" cy="640080"/>
          </a:xfrm>
          <a:prstGeom prst="rect">
            <a:avLst/>
          </a:prstGeom>
        </p:spPr>
      </p:pic>
      <p:pic>
        <p:nvPicPr>
          <p:cNvPr id="57" name="Picture 56" descr="A circle with a plane and a star and ruler&#10;&#10;Description automatically generated">
            <a:extLst>
              <a:ext uri="{FF2B5EF4-FFF2-40B4-BE49-F238E27FC236}">
                <a16:creationId xmlns:a16="http://schemas.microsoft.com/office/drawing/2014/main" id="{DBE34D69-2F3A-9A4A-2475-98BDF15CB88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22720" y="1517278"/>
            <a:ext cx="640080" cy="640080"/>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29296CDD-513E-9116-90F8-0F3684257EA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733228" y="1523852"/>
            <a:ext cx="640080" cy="640080"/>
          </a:xfrm>
          <a:prstGeom prst="rect">
            <a:avLst/>
          </a:prstGeom>
        </p:spPr>
      </p:pic>
      <p:pic>
        <p:nvPicPr>
          <p:cNvPr id="85" name="Picture 84">
            <a:extLst>
              <a:ext uri="{FF2B5EF4-FFF2-40B4-BE49-F238E27FC236}">
                <a16:creationId xmlns:a16="http://schemas.microsoft.com/office/drawing/2014/main" id="{46C4B218-30B3-FC7A-0774-A28E1393F41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468549" y="1510703"/>
            <a:ext cx="640080" cy="640080"/>
          </a:xfrm>
          <a:prstGeom prst="rect">
            <a:avLst/>
          </a:prstGeom>
        </p:spPr>
      </p:pic>
      <p:pic>
        <p:nvPicPr>
          <p:cNvPr id="88" name="Picture 87">
            <a:extLst>
              <a:ext uri="{FF2B5EF4-FFF2-40B4-BE49-F238E27FC236}">
                <a16:creationId xmlns:a16="http://schemas.microsoft.com/office/drawing/2014/main" id="{DB6FDCF8-78E8-1CD1-B05D-FA3A8E250DB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479057" y="2161202"/>
            <a:ext cx="640080" cy="640080"/>
          </a:xfrm>
          <a:prstGeom prst="rect">
            <a:avLst/>
          </a:prstGeom>
        </p:spPr>
      </p:pic>
      <p:pic>
        <p:nvPicPr>
          <p:cNvPr id="89" name="Picture 88">
            <a:extLst>
              <a:ext uri="{FF2B5EF4-FFF2-40B4-BE49-F238E27FC236}">
                <a16:creationId xmlns:a16="http://schemas.microsoft.com/office/drawing/2014/main" id="{8309F847-B9DB-9EAD-01BE-E08AF897F6A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479057" y="1510703"/>
            <a:ext cx="640080" cy="640080"/>
          </a:xfrm>
          <a:prstGeom prst="rect">
            <a:avLst/>
          </a:prstGeom>
        </p:spPr>
      </p:pic>
      <p:pic>
        <p:nvPicPr>
          <p:cNvPr id="90" name="Picture 89">
            <a:extLst>
              <a:ext uri="{FF2B5EF4-FFF2-40B4-BE49-F238E27FC236}">
                <a16:creationId xmlns:a16="http://schemas.microsoft.com/office/drawing/2014/main" id="{2B14DD72-DB22-E210-9A62-7471FBF15D0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3450444" y="2958994"/>
            <a:ext cx="640080" cy="640080"/>
          </a:xfrm>
          <a:prstGeom prst="rect">
            <a:avLst/>
          </a:prstGeom>
        </p:spPr>
      </p:pic>
      <p:pic>
        <p:nvPicPr>
          <p:cNvPr id="91" name="Picture 90">
            <a:extLst>
              <a:ext uri="{FF2B5EF4-FFF2-40B4-BE49-F238E27FC236}">
                <a16:creationId xmlns:a16="http://schemas.microsoft.com/office/drawing/2014/main" id="{6435B844-C68E-80F5-2D91-1E6EEE0BC2D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450444" y="2320288"/>
            <a:ext cx="640080" cy="640080"/>
          </a:xfrm>
          <a:prstGeom prst="rect">
            <a:avLst/>
          </a:prstGeom>
        </p:spPr>
      </p:pic>
      <p:pic>
        <p:nvPicPr>
          <p:cNvPr id="92" name="Picture 91">
            <a:extLst>
              <a:ext uri="{FF2B5EF4-FFF2-40B4-BE49-F238E27FC236}">
                <a16:creationId xmlns:a16="http://schemas.microsoft.com/office/drawing/2014/main" id="{048E76A9-0116-6ACE-4462-8E0EEEFC282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450444" y="1681582"/>
            <a:ext cx="640080" cy="640080"/>
          </a:xfrm>
          <a:prstGeom prst="rect">
            <a:avLst/>
          </a:prstGeom>
        </p:spPr>
      </p:pic>
      <p:pic>
        <p:nvPicPr>
          <p:cNvPr id="93" name="Picture 92">
            <a:extLst>
              <a:ext uri="{FF2B5EF4-FFF2-40B4-BE49-F238E27FC236}">
                <a16:creationId xmlns:a16="http://schemas.microsoft.com/office/drawing/2014/main" id="{FFCE728E-6885-F013-F6DE-DA627133AE4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50444" y="-234536"/>
            <a:ext cx="640080" cy="640080"/>
          </a:xfrm>
          <a:prstGeom prst="rect">
            <a:avLst/>
          </a:prstGeom>
        </p:spPr>
      </p:pic>
      <p:pic>
        <p:nvPicPr>
          <p:cNvPr id="95" name="Picture 94" descr="A screenshot of a game&#10;&#10;Description automatically generated">
            <a:extLst>
              <a:ext uri="{FF2B5EF4-FFF2-40B4-BE49-F238E27FC236}">
                <a16:creationId xmlns:a16="http://schemas.microsoft.com/office/drawing/2014/main" id="{88D4E75D-ED0B-5951-D411-D52BC98F0C1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450444" y="404170"/>
            <a:ext cx="640080" cy="640080"/>
          </a:xfrm>
          <a:prstGeom prst="rect">
            <a:avLst/>
          </a:prstGeom>
        </p:spPr>
      </p:pic>
      <p:pic>
        <p:nvPicPr>
          <p:cNvPr id="96" name="Picture 95" descr="A screenshot of a game&#10;&#10;Description automatically generated">
            <a:extLst>
              <a:ext uri="{FF2B5EF4-FFF2-40B4-BE49-F238E27FC236}">
                <a16:creationId xmlns:a16="http://schemas.microsoft.com/office/drawing/2014/main" id="{E77AF4BB-58E1-D283-1201-A9636FB2726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379280" y="405790"/>
            <a:ext cx="640080" cy="640080"/>
          </a:xfrm>
          <a:prstGeom prst="rect">
            <a:avLst/>
          </a:prstGeom>
        </p:spPr>
      </p:pic>
      <p:pic>
        <p:nvPicPr>
          <p:cNvPr id="101" name="Picture 100" descr="A circle with a black and red border and a black and red logo&#10;&#10;Description automatically generated with medium confidence">
            <a:extLst>
              <a:ext uri="{FF2B5EF4-FFF2-40B4-BE49-F238E27FC236}">
                <a16:creationId xmlns:a16="http://schemas.microsoft.com/office/drawing/2014/main" id="{5248BFD5-1AA5-0FD3-4027-F03B6596EFF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698065" y="1042876"/>
            <a:ext cx="640080" cy="640080"/>
          </a:xfrm>
          <a:prstGeom prst="rect">
            <a:avLst/>
          </a:prstGeom>
        </p:spPr>
      </p:pic>
      <p:pic>
        <p:nvPicPr>
          <p:cNvPr id="102" name="Picture 101" descr="A picture containing text, sign&#10;&#10;Description automatically generated">
            <a:extLst>
              <a:ext uri="{FF2B5EF4-FFF2-40B4-BE49-F238E27FC236}">
                <a16:creationId xmlns:a16="http://schemas.microsoft.com/office/drawing/2014/main" id="{5649E273-FF1E-6DCD-850D-A450465CDD64}"/>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3450444" y="1042876"/>
            <a:ext cx="640080" cy="640080"/>
          </a:xfrm>
          <a:prstGeom prst="rect">
            <a:avLst/>
          </a:prstGeom>
        </p:spPr>
      </p:pic>
      <p:pic>
        <p:nvPicPr>
          <p:cNvPr id="103" name="Picture 102" descr="Diagram&#10;&#10;Description automatically generated">
            <a:extLst>
              <a:ext uri="{FF2B5EF4-FFF2-40B4-BE49-F238E27FC236}">
                <a16:creationId xmlns:a16="http://schemas.microsoft.com/office/drawing/2014/main" id="{EE9E1CE3-B892-8E93-5359-0FF5AB91CC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6144" y="4887433"/>
            <a:ext cx="731520" cy="731520"/>
          </a:xfrm>
          <a:prstGeom prst="rect">
            <a:avLst/>
          </a:prstGeom>
        </p:spPr>
      </p:pic>
      <p:pic>
        <p:nvPicPr>
          <p:cNvPr id="113" name="Picture 112" descr="A blue circle with a black background and a black and white image of a jet plane&#10;&#10;Description automatically generated">
            <a:extLst>
              <a:ext uri="{FF2B5EF4-FFF2-40B4-BE49-F238E27FC236}">
                <a16:creationId xmlns:a16="http://schemas.microsoft.com/office/drawing/2014/main" id="{14AB91B5-2825-A7D4-A921-73122EA946E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00314" y="4929003"/>
            <a:ext cx="731520" cy="731520"/>
          </a:xfrm>
          <a:prstGeom prst="rect">
            <a:avLst/>
          </a:prstGeom>
        </p:spPr>
      </p:pic>
      <p:pic>
        <p:nvPicPr>
          <p:cNvPr id="114" name="Picture 113" descr="A blue circle with a black background and a white star and a black sign with a plane and ruler&#10;&#10;Description automatically generated">
            <a:extLst>
              <a:ext uri="{FF2B5EF4-FFF2-40B4-BE49-F238E27FC236}">
                <a16:creationId xmlns:a16="http://schemas.microsoft.com/office/drawing/2014/main" id="{2603FCBD-77CC-0CF1-763E-570BF00861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81104" y="4199608"/>
            <a:ext cx="731520" cy="731520"/>
          </a:xfrm>
          <a:prstGeom prst="rect">
            <a:avLst/>
          </a:prstGeom>
        </p:spPr>
      </p:pic>
      <p:pic>
        <p:nvPicPr>
          <p:cNvPr id="115" name="Picture 114" descr="Icon&#10;&#10;Description automatically generated">
            <a:extLst>
              <a:ext uri="{FF2B5EF4-FFF2-40B4-BE49-F238E27FC236}">
                <a16:creationId xmlns:a16="http://schemas.microsoft.com/office/drawing/2014/main" id="{46AA05E9-9D1B-76DE-BA67-69CC0E7406A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86349" y="4005995"/>
            <a:ext cx="731520" cy="731520"/>
          </a:xfrm>
          <a:prstGeom prst="rect">
            <a:avLst/>
          </a:prstGeom>
        </p:spPr>
      </p:pic>
      <p:grpSp>
        <p:nvGrpSpPr>
          <p:cNvPr id="97" name="Group 96">
            <a:extLst>
              <a:ext uri="{FF2B5EF4-FFF2-40B4-BE49-F238E27FC236}">
                <a16:creationId xmlns:a16="http://schemas.microsoft.com/office/drawing/2014/main" id="{6574EDBC-D400-360B-53AF-5700E6979658}"/>
              </a:ext>
            </a:extLst>
          </p:cNvPr>
          <p:cNvGrpSpPr/>
          <p:nvPr/>
        </p:nvGrpSpPr>
        <p:grpSpPr>
          <a:xfrm>
            <a:off x="4951756" y="4326035"/>
            <a:ext cx="726450" cy="671231"/>
            <a:chOff x="3471135" y="5263771"/>
            <a:chExt cx="1198090" cy="1183338"/>
          </a:xfrm>
        </p:grpSpPr>
        <p:sp>
          <p:nvSpPr>
            <p:cNvPr id="98" name="Oval 97">
              <a:extLst>
                <a:ext uri="{FF2B5EF4-FFF2-40B4-BE49-F238E27FC236}">
                  <a16:creationId xmlns:a16="http://schemas.microsoft.com/office/drawing/2014/main" id="{A951E4FD-A90F-A5AB-C3F9-8851A2561213}"/>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9548EA74-9B66-89DF-C3A5-8ADC0C189DE0}"/>
                </a:ext>
              </a:extLst>
            </p:cNvPr>
            <p:cNvPicPr>
              <a:picLocks noChangeAspect="1"/>
            </p:cNvPicPr>
            <p:nvPr/>
          </p:nvPicPr>
          <p:blipFill>
            <a:blip r:embed="rId30"/>
            <a:stretch>
              <a:fillRect/>
            </a:stretch>
          </p:blipFill>
          <p:spPr>
            <a:xfrm rot="21400421">
              <a:off x="3511715" y="5316476"/>
              <a:ext cx="1082326" cy="1056859"/>
            </a:xfrm>
            <a:prstGeom prst="rect">
              <a:avLst/>
            </a:prstGeom>
          </p:spPr>
        </p:pic>
      </p:grpSp>
      <p:grpSp>
        <p:nvGrpSpPr>
          <p:cNvPr id="106" name="Group 105">
            <a:extLst>
              <a:ext uri="{FF2B5EF4-FFF2-40B4-BE49-F238E27FC236}">
                <a16:creationId xmlns:a16="http://schemas.microsoft.com/office/drawing/2014/main" id="{5CE6A670-B558-3288-7B8D-B3118AEB7A31}"/>
              </a:ext>
            </a:extLst>
          </p:cNvPr>
          <p:cNvGrpSpPr/>
          <p:nvPr/>
        </p:nvGrpSpPr>
        <p:grpSpPr>
          <a:xfrm>
            <a:off x="5861876" y="5052352"/>
            <a:ext cx="751941" cy="705044"/>
            <a:chOff x="4962794" y="3064564"/>
            <a:chExt cx="1828800" cy="1828800"/>
          </a:xfrm>
        </p:grpSpPr>
        <p:sp>
          <p:nvSpPr>
            <p:cNvPr id="107" name="Oval 106">
              <a:extLst>
                <a:ext uri="{FF2B5EF4-FFF2-40B4-BE49-F238E27FC236}">
                  <a16:creationId xmlns:a16="http://schemas.microsoft.com/office/drawing/2014/main" id="{EF696A0C-6B08-C8EF-7FF5-A8A751163295}"/>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descr="A logo with different symbols&#10;&#10;AI-generated content may be incorrect.">
              <a:extLst>
                <a:ext uri="{FF2B5EF4-FFF2-40B4-BE49-F238E27FC236}">
                  <a16:creationId xmlns:a16="http://schemas.microsoft.com/office/drawing/2014/main" id="{2C29E040-E3AC-D546-04C8-CECF9A25BD67}"/>
                </a:ext>
              </a:extLst>
            </p:cNvPr>
            <p:cNvPicPr>
              <a:picLocks noChangeAspect="1"/>
            </p:cNvPicPr>
            <p:nvPr/>
          </p:nvPicPr>
          <p:blipFill>
            <a:blip r:embed="rId7"/>
            <a:stretch>
              <a:fillRect/>
            </a:stretch>
          </p:blipFill>
          <p:spPr>
            <a:xfrm>
              <a:off x="4991369" y="3168360"/>
              <a:ext cx="1677379" cy="1677379"/>
            </a:xfrm>
            <a:prstGeom prst="rect">
              <a:avLst/>
            </a:prstGeom>
          </p:spPr>
        </p:pic>
      </p:grpSp>
      <p:pic>
        <p:nvPicPr>
          <p:cNvPr id="117" name="Picture 116"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4E78EDE8-7D36-6AF9-2E28-80E5ACE411E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37491" y="1396408"/>
            <a:ext cx="767524" cy="767524"/>
          </a:xfrm>
          <a:prstGeom prst="rect">
            <a:avLst/>
          </a:prstGeom>
        </p:spPr>
      </p:pic>
      <p:pic>
        <p:nvPicPr>
          <p:cNvPr id="120" name="Picture 119">
            <a:extLst>
              <a:ext uri="{FF2B5EF4-FFF2-40B4-BE49-F238E27FC236}">
                <a16:creationId xmlns:a16="http://schemas.microsoft.com/office/drawing/2014/main" id="{94606ECC-C931-4950-607B-C5F57EF39EA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49198" y="1586244"/>
            <a:ext cx="767524" cy="767524"/>
          </a:xfrm>
          <a:prstGeom prst="rect">
            <a:avLst/>
          </a:prstGeom>
        </p:spPr>
      </p:pic>
      <p:pic>
        <p:nvPicPr>
          <p:cNvPr id="123" name="Picture 122" descr="A circle with a plane and a star and ruler&#10;&#10;Description automatically generated">
            <a:extLst>
              <a:ext uri="{FF2B5EF4-FFF2-40B4-BE49-F238E27FC236}">
                <a16:creationId xmlns:a16="http://schemas.microsoft.com/office/drawing/2014/main" id="{DF0C9678-EFB7-4DED-B785-D97880C9F8A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57634" y="1687567"/>
            <a:ext cx="640080" cy="640080"/>
          </a:xfrm>
          <a:prstGeom prst="rect">
            <a:avLst/>
          </a:prstGeom>
        </p:spPr>
      </p:pic>
      <p:grpSp>
        <p:nvGrpSpPr>
          <p:cNvPr id="59" name="Group 58">
            <a:extLst>
              <a:ext uri="{FF2B5EF4-FFF2-40B4-BE49-F238E27FC236}">
                <a16:creationId xmlns:a16="http://schemas.microsoft.com/office/drawing/2014/main" id="{08774A67-7EE8-A3C4-4FA0-BFBC2A61BDC6}"/>
              </a:ext>
            </a:extLst>
          </p:cNvPr>
          <p:cNvGrpSpPr/>
          <p:nvPr/>
        </p:nvGrpSpPr>
        <p:grpSpPr>
          <a:xfrm>
            <a:off x="7614287" y="1881762"/>
            <a:ext cx="683283" cy="663149"/>
            <a:chOff x="9161304" y="4171430"/>
            <a:chExt cx="1130089" cy="1114856"/>
          </a:xfrm>
        </p:grpSpPr>
        <p:sp>
          <p:nvSpPr>
            <p:cNvPr id="60" name="Oval 59">
              <a:extLst>
                <a:ext uri="{FF2B5EF4-FFF2-40B4-BE49-F238E27FC236}">
                  <a16:creationId xmlns:a16="http://schemas.microsoft.com/office/drawing/2014/main" id="{B88F5F2E-ED6D-DFF9-4EC1-E41BCB9039FB}"/>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C14052C1-C2DF-1755-3D0A-6EE51FF3F990}"/>
                </a:ext>
              </a:extLst>
            </p:cNvPr>
            <p:cNvPicPr>
              <a:picLocks noChangeAspect="1"/>
            </p:cNvPicPr>
            <p:nvPr/>
          </p:nvPicPr>
          <p:blipFill>
            <a:blip r:embed="rId31"/>
            <a:stretch>
              <a:fillRect/>
            </a:stretch>
          </p:blipFill>
          <p:spPr>
            <a:xfrm>
              <a:off x="9215094" y="4217752"/>
              <a:ext cx="1013136" cy="1035485"/>
            </a:xfrm>
            <a:prstGeom prst="rect">
              <a:avLst/>
            </a:prstGeom>
          </p:spPr>
        </p:pic>
      </p:grpSp>
      <p:pic>
        <p:nvPicPr>
          <p:cNvPr id="125" name="Picture 124" descr="A circle with a plane and a star and ruler&#10;&#10;Description automatically generated">
            <a:extLst>
              <a:ext uri="{FF2B5EF4-FFF2-40B4-BE49-F238E27FC236}">
                <a16:creationId xmlns:a16="http://schemas.microsoft.com/office/drawing/2014/main" id="{8B7E97BA-2920-4115-6E34-2945BBACA4E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31040" y="4619183"/>
            <a:ext cx="640080" cy="640080"/>
          </a:xfrm>
          <a:prstGeom prst="rect">
            <a:avLst/>
          </a:prstGeom>
        </p:spPr>
      </p:pic>
      <p:pic>
        <p:nvPicPr>
          <p:cNvPr id="130" name="Picture 129" descr="A circle with a plane and a star and ruler&#10;&#10;Description automatically generated">
            <a:extLst>
              <a:ext uri="{FF2B5EF4-FFF2-40B4-BE49-F238E27FC236}">
                <a16:creationId xmlns:a16="http://schemas.microsoft.com/office/drawing/2014/main" id="{01C97992-38C7-42E2-4E29-680D1DE52D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55136" y="4005995"/>
            <a:ext cx="640080" cy="640080"/>
          </a:xfrm>
          <a:prstGeom prst="rect">
            <a:avLst/>
          </a:prstGeom>
        </p:spPr>
      </p:pic>
      <p:grpSp>
        <p:nvGrpSpPr>
          <p:cNvPr id="131" name="Group 130">
            <a:extLst>
              <a:ext uri="{FF2B5EF4-FFF2-40B4-BE49-F238E27FC236}">
                <a16:creationId xmlns:a16="http://schemas.microsoft.com/office/drawing/2014/main" id="{18F2F7B7-8F74-A3ED-91F3-19745F7D2F7E}"/>
              </a:ext>
            </a:extLst>
          </p:cNvPr>
          <p:cNvGrpSpPr/>
          <p:nvPr/>
        </p:nvGrpSpPr>
        <p:grpSpPr>
          <a:xfrm>
            <a:off x="9426241" y="4784144"/>
            <a:ext cx="683283" cy="663149"/>
            <a:chOff x="9161304" y="4171430"/>
            <a:chExt cx="1130089" cy="1114856"/>
          </a:xfrm>
        </p:grpSpPr>
        <p:sp>
          <p:nvSpPr>
            <p:cNvPr id="132" name="Oval 131">
              <a:extLst>
                <a:ext uri="{FF2B5EF4-FFF2-40B4-BE49-F238E27FC236}">
                  <a16:creationId xmlns:a16="http://schemas.microsoft.com/office/drawing/2014/main" id="{C397E9F2-11D8-0FB4-6B64-40F82C98B1A7}"/>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D40A55B2-56A4-F4B1-CFCC-24D19B28E1C8}"/>
                </a:ext>
              </a:extLst>
            </p:cNvPr>
            <p:cNvPicPr>
              <a:picLocks noChangeAspect="1"/>
            </p:cNvPicPr>
            <p:nvPr/>
          </p:nvPicPr>
          <p:blipFill>
            <a:blip r:embed="rId31"/>
            <a:stretch>
              <a:fillRect/>
            </a:stretch>
          </p:blipFill>
          <p:spPr>
            <a:xfrm>
              <a:off x="9215094" y="4217752"/>
              <a:ext cx="1013136" cy="1035485"/>
            </a:xfrm>
            <a:prstGeom prst="rect">
              <a:avLst/>
            </a:prstGeom>
          </p:spPr>
        </p:pic>
      </p:grpSp>
      <p:pic>
        <p:nvPicPr>
          <p:cNvPr id="134" name="Picture 133" descr="A circle with a plane and ruler&#10;&#10;Description automatically generated">
            <a:extLst>
              <a:ext uri="{FF2B5EF4-FFF2-40B4-BE49-F238E27FC236}">
                <a16:creationId xmlns:a16="http://schemas.microsoft.com/office/drawing/2014/main" id="{3E9DAA62-E1BC-FB3E-8EBD-857FBD0232E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28769" y="4890654"/>
            <a:ext cx="762092" cy="762092"/>
          </a:xfrm>
          <a:prstGeom prst="rect">
            <a:avLst/>
          </a:prstGeom>
        </p:spPr>
      </p:pic>
      <p:pic>
        <p:nvPicPr>
          <p:cNvPr id="135" name="Picture 134">
            <a:extLst>
              <a:ext uri="{FF2B5EF4-FFF2-40B4-BE49-F238E27FC236}">
                <a16:creationId xmlns:a16="http://schemas.microsoft.com/office/drawing/2014/main" id="{8D45D780-B049-2F0A-5C01-EEEB9DC9F7A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88389" y="5040770"/>
            <a:ext cx="762092" cy="762092"/>
          </a:xfrm>
          <a:prstGeom prst="rect">
            <a:avLst/>
          </a:prstGeom>
        </p:spPr>
      </p:pic>
      <p:grpSp>
        <p:nvGrpSpPr>
          <p:cNvPr id="126" name="Group 125">
            <a:extLst>
              <a:ext uri="{FF2B5EF4-FFF2-40B4-BE49-F238E27FC236}">
                <a16:creationId xmlns:a16="http://schemas.microsoft.com/office/drawing/2014/main" id="{5EE53B54-0A82-A1FC-A616-038978E5A087}"/>
              </a:ext>
            </a:extLst>
          </p:cNvPr>
          <p:cNvGrpSpPr/>
          <p:nvPr/>
        </p:nvGrpSpPr>
        <p:grpSpPr>
          <a:xfrm>
            <a:off x="8979979" y="4169757"/>
            <a:ext cx="683283" cy="663149"/>
            <a:chOff x="9161304" y="4171430"/>
            <a:chExt cx="1130089" cy="1114856"/>
          </a:xfrm>
        </p:grpSpPr>
        <p:sp>
          <p:nvSpPr>
            <p:cNvPr id="128" name="Oval 127">
              <a:extLst>
                <a:ext uri="{FF2B5EF4-FFF2-40B4-BE49-F238E27FC236}">
                  <a16:creationId xmlns:a16="http://schemas.microsoft.com/office/drawing/2014/main" id="{4A9674F2-B9C8-DB70-7D77-7D46C88278A5}"/>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4E18D3B8-5224-78C2-4572-F494D35CCB8E}"/>
                </a:ext>
              </a:extLst>
            </p:cNvPr>
            <p:cNvPicPr>
              <a:picLocks noChangeAspect="1"/>
            </p:cNvPicPr>
            <p:nvPr/>
          </p:nvPicPr>
          <p:blipFill>
            <a:blip r:embed="rId31"/>
            <a:stretch>
              <a:fillRect/>
            </a:stretch>
          </p:blipFill>
          <p:spPr>
            <a:xfrm>
              <a:off x="9215094" y="4217752"/>
              <a:ext cx="1013136" cy="1035485"/>
            </a:xfrm>
            <a:prstGeom prst="rect">
              <a:avLst/>
            </a:prstGeom>
          </p:spPr>
        </p:pic>
      </p:grpSp>
      <p:grpSp>
        <p:nvGrpSpPr>
          <p:cNvPr id="10" name="Group 9">
            <a:extLst>
              <a:ext uri="{FF2B5EF4-FFF2-40B4-BE49-F238E27FC236}">
                <a16:creationId xmlns:a16="http://schemas.microsoft.com/office/drawing/2014/main" id="{3A7E33A5-0534-F8B0-ABEE-9270D57C679B}"/>
              </a:ext>
            </a:extLst>
          </p:cNvPr>
          <p:cNvGrpSpPr/>
          <p:nvPr/>
        </p:nvGrpSpPr>
        <p:grpSpPr>
          <a:xfrm>
            <a:off x="5046421" y="4999208"/>
            <a:ext cx="714336" cy="653538"/>
            <a:chOff x="5571284" y="4834744"/>
            <a:chExt cx="866845" cy="793069"/>
          </a:xfrm>
        </p:grpSpPr>
        <p:grpSp>
          <p:nvGrpSpPr>
            <p:cNvPr id="15" name="Group 14">
              <a:extLst>
                <a:ext uri="{FF2B5EF4-FFF2-40B4-BE49-F238E27FC236}">
                  <a16:creationId xmlns:a16="http://schemas.microsoft.com/office/drawing/2014/main" id="{C76BAD87-9A11-639B-A294-AB5D1D8DA6D0}"/>
                </a:ext>
              </a:extLst>
            </p:cNvPr>
            <p:cNvGrpSpPr/>
            <p:nvPr/>
          </p:nvGrpSpPr>
          <p:grpSpPr>
            <a:xfrm>
              <a:off x="5571284" y="4834744"/>
              <a:ext cx="866845" cy="793069"/>
              <a:chOff x="3471135" y="5263771"/>
              <a:chExt cx="1198090" cy="1183338"/>
            </a:xfrm>
          </p:grpSpPr>
          <p:sp>
            <p:nvSpPr>
              <p:cNvPr id="43" name="Oval 42">
                <a:extLst>
                  <a:ext uri="{FF2B5EF4-FFF2-40B4-BE49-F238E27FC236}">
                    <a16:creationId xmlns:a16="http://schemas.microsoft.com/office/drawing/2014/main" id="{38E79A6E-203A-D14B-3DEF-92C66CC41BED}"/>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24B1D8FF-8B94-7F09-4807-16C12F367244}"/>
                  </a:ext>
                </a:extLst>
              </p:cNvPr>
              <p:cNvPicPr>
                <a:picLocks noChangeAspect="1"/>
              </p:cNvPicPr>
              <p:nvPr/>
            </p:nvPicPr>
            <p:blipFill>
              <a:blip r:embed="rId30"/>
              <a:stretch>
                <a:fillRect/>
              </a:stretch>
            </p:blipFill>
            <p:spPr>
              <a:xfrm rot="21400421">
                <a:off x="3511715" y="5316476"/>
                <a:ext cx="1082326" cy="1056859"/>
              </a:xfrm>
              <a:prstGeom prst="rect">
                <a:avLst/>
              </a:prstGeom>
            </p:spPr>
          </p:pic>
        </p:grpSp>
        <p:sp>
          <p:nvSpPr>
            <p:cNvPr id="16" name="Oval 15">
              <a:extLst>
                <a:ext uri="{FF2B5EF4-FFF2-40B4-BE49-F238E27FC236}">
                  <a16:creationId xmlns:a16="http://schemas.microsoft.com/office/drawing/2014/main" id="{1DE14FD7-E9D3-55AC-2411-1D0F17D450AD}"/>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spTree>
    <p:extLst>
      <p:ext uri="{BB962C8B-B14F-4D97-AF65-F5344CB8AC3E}">
        <p14:creationId xmlns:p14="http://schemas.microsoft.com/office/powerpoint/2010/main" val="347230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39 0.00417 L -0.11263 0.13634 L -0.11484 0.30139 " pathEditMode="relative" ptsTypes="AAA">
                                      <p:cBhvr>
                                        <p:cTn id="6" dur="2000" fill="hold"/>
                                        <p:tgtEl>
                                          <p:spTgt spid="120"/>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273 -0.0044 L -0.1306 -0.20671 L -0.20104 -0.07361 " pathEditMode="relative" ptsTypes="AAA">
                                      <p:cBhvr>
                                        <p:cTn id="8" dur="2000" fill="hold"/>
                                        <p:tgtEl>
                                          <p:spTgt spid="13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0299 0.00533 L -0.05247 -0.09352 " pathEditMode="relative" ptsTypes="AA">
                                      <p:cBhvr>
                                        <p:cTn id="12" dur="2000" fill="hold"/>
                                        <p:tgtEl>
                                          <p:spTgt spid="13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1C38B-8C6E-C2D4-5A7C-F2B24D1D0BE9}"/>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B1003E78-D237-EB4A-BA80-002DC9E72A79}"/>
              </a:ext>
            </a:extLst>
          </p:cNvPr>
          <p:cNvSpPr/>
          <p:nvPr/>
        </p:nvSpPr>
        <p:spPr>
          <a:xfrm>
            <a:off x="4849161" y="3973447"/>
            <a:ext cx="2094078" cy="1800225"/>
          </a:xfrm>
          <a:prstGeom prst="flowChartPreparati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ED53584D-2847-6D53-77A8-9128D24CDF9C}"/>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7A8BBE43-A008-79E9-F3A7-EE63280A422B}"/>
              </a:ext>
            </a:extLst>
          </p:cNvPr>
          <p:cNvSpPr/>
          <p:nvPr/>
        </p:nvSpPr>
        <p:spPr>
          <a:xfrm>
            <a:off x="6512438" y="130565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7CB9739D-7A13-647C-A9EC-CFEC9C405324}"/>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E7EC27AB-BD61-720A-7297-FEEC4EA95607}"/>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5D5AC6E3-EE47-5A4B-A988-7D16D864F24C}"/>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0F9AF47E-8EA7-6DAF-82C0-16054AB7AFE5}"/>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4F3BCC4B-A5E7-81E1-05CF-3A0D1F2EE6FA}"/>
              </a:ext>
            </a:extLst>
          </p:cNvPr>
          <p:cNvSpPr/>
          <p:nvPr/>
        </p:nvSpPr>
        <p:spPr>
          <a:xfrm>
            <a:off x="8185378" y="397344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4D780467-0946-A546-01E5-E4944BC32C83}"/>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5F91E5F1-ED3D-A0C9-89E9-22D12F7149B8}"/>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42EE88-00DC-EDC7-D133-97347DAE4553}"/>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AA7762DB-97F8-08B2-89E7-DBB769225A44}"/>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12</a:t>
            </a:fld>
            <a:endParaRPr lang="en-US"/>
          </a:p>
        </p:txBody>
      </p:sp>
      <p:grpSp>
        <p:nvGrpSpPr>
          <p:cNvPr id="11" name="Group 10">
            <a:extLst>
              <a:ext uri="{FF2B5EF4-FFF2-40B4-BE49-F238E27FC236}">
                <a16:creationId xmlns:a16="http://schemas.microsoft.com/office/drawing/2014/main" id="{0873F3CB-34E3-2135-B20E-6B1F895BB213}"/>
              </a:ext>
            </a:extLst>
          </p:cNvPr>
          <p:cNvGrpSpPr/>
          <p:nvPr/>
        </p:nvGrpSpPr>
        <p:grpSpPr>
          <a:xfrm>
            <a:off x="-1324405" y="3866186"/>
            <a:ext cx="950422" cy="913582"/>
            <a:chOff x="3371716" y="3287888"/>
            <a:chExt cx="1198090" cy="1183338"/>
          </a:xfrm>
        </p:grpSpPr>
        <p:sp>
          <p:nvSpPr>
            <p:cNvPr id="13" name="Oval 12">
              <a:extLst>
                <a:ext uri="{FF2B5EF4-FFF2-40B4-BE49-F238E27FC236}">
                  <a16:creationId xmlns:a16="http://schemas.microsoft.com/office/drawing/2014/main" id="{A47B6F3F-D7BC-2EBF-54AB-209FC97D02AC}"/>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4127E3C-506A-BDDE-809A-C678AEE9E995}"/>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E63824CD-BECE-2255-94B7-8BD4A0FDCEB9}"/>
              </a:ext>
            </a:extLst>
          </p:cNvPr>
          <p:cNvGrpSpPr/>
          <p:nvPr/>
        </p:nvGrpSpPr>
        <p:grpSpPr>
          <a:xfrm>
            <a:off x="-1331313" y="1659477"/>
            <a:ext cx="950422" cy="947242"/>
            <a:chOff x="2807932" y="73714"/>
            <a:chExt cx="1828800" cy="1828800"/>
          </a:xfrm>
        </p:grpSpPr>
        <p:sp>
          <p:nvSpPr>
            <p:cNvPr id="21" name="Oval 20">
              <a:extLst>
                <a:ext uri="{FF2B5EF4-FFF2-40B4-BE49-F238E27FC236}">
                  <a16:creationId xmlns:a16="http://schemas.microsoft.com/office/drawing/2014/main" id="{C99A7359-6CC5-43B4-58FA-C39B50652665}"/>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7957B475-0B33-FC1B-890E-AC966663A72B}"/>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032931ED-F804-0131-7F14-8B121CA9727A}"/>
              </a:ext>
            </a:extLst>
          </p:cNvPr>
          <p:cNvGrpSpPr/>
          <p:nvPr/>
        </p:nvGrpSpPr>
        <p:grpSpPr>
          <a:xfrm>
            <a:off x="-1331313" y="2780033"/>
            <a:ext cx="950422" cy="892120"/>
            <a:chOff x="9405405" y="3686329"/>
            <a:chExt cx="1828800" cy="1828800"/>
          </a:xfrm>
        </p:grpSpPr>
        <p:grpSp>
          <p:nvGrpSpPr>
            <p:cNvPr id="24" name="Group 23">
              <a:extLst>
                <a:ext uri="{FF2B5EF4-FFF2-40B4-BE49-F238E27FC236}">
                  <a16:creationId xmlns:a16="http://schemas.microsoft.com/office/drawing/2014/main" id="{CAB7FB2A-EB79-D8B6-DF61-86CD3F883FFE}"/>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443F8860-F401-B6E7-475A-F1478DF9E4F8}"/>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7D5CCBB7-04EA-1BAF-1A2D-A12718C7CCA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30580425-EC68-13C9-8214-9AD83D5C52CE}"/>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05F73EA-D366-4754-B6BE-9F440D9D6EF2}"/>
              </a:ext>
            </a:extLst>
          </p:cNvPr>
          <p:cNvGrpSpPr/>
          <p:nvPr/>
        </p:nvGrpSpPr>
        <p:grpSpPr>
          <a:xfrm>
            <a:off x="-2443756" y="2817586"/>
            <a:ext cx="950422" cy="892120"/>
            <a:chOff x="9405405" y="3686329"/>
            <a:chExt cx="1828800" cy="1828800"/>
          </a:xfrm>
        </p:grpSpPr>
        <p:grpSp>
          <p:nvGrpSpPr>
            <p:cNvPr id="29" name="Group 28">
              <a:extLst>
                <a:ext uri="{FF2B5EF4-FFF2-40B4-BE49-F238E27FC236}">
                  <a16:creationId xmlns:a16="http://schemas.microsoft.com/office/drawing/2014/main" id="{B626C60C-94CB-AF26-1DB8-9105242429BA}"/>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1D6CD460-119C-8570-3AD2-BCA74B830FFC}"/>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8831ED7E-982F-E993-52B3-B294EFA42EE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E2902561-4520-A1A4-3DCB-F8708E566A3B}"/>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A675D1CF-3448-84D2-B83C-2FD304E573D8}"/>
              </a:ext>
            </a:extLst>
          </p:cNvPr>
          <p:cNvGrpSpPr/>
          <p:nvPr/>
        </p:nvGrpSpPr>
        <p:grpSpPr>
          <a:xfrm>
            <a:off x="-1325600" y="502540"/>
            <a:ext cx="950422" cy="947242"/>
            <a:chOff x="4962794" y="3064564"/>
            <a:chExt cx="1828800" cy="1828800"/>
          </a:xfrm>
        </p:grpSpPr>
        <p:sp>
          <p:nvSpPr>
            <p:cNvPr id="34" name="Oval 33">
              <a:extLst>
                <a:ext uri="{FF2B5EF4-FFF2-40B4-BE49-F238E27FC236}">
                  <a16:creationId xmlns:a16="http://schemas.microsoft.com/office/drawing/2014/main" id="{5A692C35-41AE-9066-6E27-E537A808C65F}"/>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19B14BF2-7A37-71A2-99CB-4EDDDB51E5F9}"/>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6" name="Group 45">
            <a:extLst>
              <a:ext uri="{FF2B5EF4-FFF2-40B4-BE49-F238E27FC236}">
                <a16:creationId xmlns:a16="http://schemas.microsoft.com/office/drawing/2014/main" id="{F101EB36-94C4-36D0-ACD2-8EFF1CA9513D}"/>
              </a:ext>
            </a:extLst>
          </p:cNvPr>
          <p:cNvGrpSpPr/>
          <p:nvPr/>
        </p:nvGrpSpPr>
        <p:grpSpPr>
          <a:xfrm>
            <a:off x="12467012" y="1195603"/>
            <a:ext cx="853506" cy="809194"/>
            <a:chOff x="9939821" y="4999422"/>
            <a:chExt cx="1130089" cy="1114856"/>
          </a:xfrm>
        </p:grpSpPr>
        <p:sp>
          <p:nvSpPr>
            <p:cNvPr id="47" name="Oval 46">
              <a:extLst>
                <a:ext uri="{FF2B5EF4-FFF2-40B4-BE49-F238E27FC236}">
                  <a16:creationId xmlns:a16="http://schemas.microsoft.com/office/drawing/2014/main" id="{480C58F4-0DCA-7BD1-81DE-180798FE873C}"/>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BB16B67A-3315-FDD8-5EA0-182B5AE230B6}"/>
                </a:ext>
              </a:extLst>
            </p:cNvPr>
            <p:cNvPicPr>
              <a:picLocks noChangeAspect="1"/>
            </p:cNvPicPr>
            <p:nvPr/>
          </p:nvPicPr>
          <p:blipFill>
            <a:blip r:embed="rId8"/>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0C1B840D-B20A-41B0-1E29-B5D9F6E0D3C9}"/>
              </a:ext>
            </a:extLst>
          </p:cNvPr>
          <p:cNvGrpSpPr/>
          <p:nvPr/>
        </p:nvGrpSpPr>
        <p:grpSpPr>
          <a:xfrm>
            <a:off x="12596938" y="5274719"/>
            <a:ext cx="853506" cy="809194"/>
            <a:chOff x="9993317" y="3563062"/>
            <a:chExt cx="1130089" cy="1114856"/>
          </a:xfrm>
        </p:grpSpPr>
        <p:sp>
          <p:nvSpPr>
            <p:cNvPr id="50" name="Oval 49">
              <a:extLst>
                <a:ext uri="{FF2B5EF4-FFF2-40B4-BE49-F238E27FC236}">
                  <a16:creationId xmlns:a16="http://schemas.microsoft.com/office/drawing/2014/main" id="{CEACA126-3945-B5F3-E275-F984B8DDC23D}"/>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ECF68C-BDE7-CD62-A942-67438A22641B}"/>
                </a:ext>
              </a:extLst>
            </p:cNvPr>
            <p:cNvPicPr>
              <a:picLocks noChangeAspect="1"/>
            </p:cNvPicPr>
            <p:nvPr/>
          </p:nvPicPr>
          <p:blipFill>
            <a:blip r:embed="rId9"/>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AE511E61-50EA-555B-A88C-ACEAB7AEFD25}"/>
              </a:ext>
            </a:extLst>
          </p:cNvPr>
          <p:cNvGrpSpPr/>
          <p:nvPr/>
        </p:nvGrpSpPr>
        <p:grpSpPr>
          <a:xfrm>
            <a:off x="12543962" y="4306163"/>
            <a:ext cx="853506" cy="809194"/>
            <a:chOff x="10091703" y="2028886"/>
            <a:chExt cx="1130089" cy="1114856"/>
          </a:xfrm>
        </p:grpSpPr>
        <p:sp>
          <p:nvSpPr>
            <p:cNvPr id="53" name="Oval 52">
              <a:extLst>
                <a:ext uri="{FF2B5EF4-FFF2-40B4-BE49-F238E27FC236}">
                  <a16:creationId xmlns:a16="http://schemas.microsoft.com/office/drawing/2014/main" id="{BF935CC9-3CB0-EE5B-E076-AEB71F4BD51C}"/>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EB15581-7DBD-BAB3-B077-B9B4CC5B3AE3}"/>
                </a:ext>
              </a:extLst>
            </p:cNvPr>
            <p:cNvPicPr>
              <a:picLocks noChangeAspect="1"/>
            </p:cNvPicPr>
            <p:nvPr/>
          </p:nvPicPr>
          <p:blipFill>
            <a:blip r:embed="rId10"/>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70A6E798-3524-1B9D-C87A-AAC36BBBA573}"/>
              </a:ext>
            </a:extLst>
          </p:cNvPr>
          <p:cNvGrpSpPr/>
          <p:nvPr/>
        </p:nvGrpSpPr>
        <p:grpSpPr>
          <a:xfrm>
            <a:off x="12492890" y="3229855"/>
            <a:ext cx="957554" cy="913582"/>
            <a:chOff x="331470" y="3871994"/>
            <a:chExt cx="1130089" cy="1114856"/>
          </a:xfrm>
        </p:grpSpPr>
        <p:sp>
          <p:nvSpPr>
            <p:cNvPr id="37" name="Oval 36">
              <a:extLst>
                <a:ext uri="{FF2B5EF4-FFF2-40B4-BE49-F238E27FC236}">
                  <a16:creationId xmlns:a16="http://schemas.microsoft.com/office/drawing/2014/main" id="{862CDA7E-7DE8-D7E1-B6F9-07F172843EBF}"/>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4EA1F689-F605-D41B-0A73-96EA4600A0B7}"/>
                </a:ext>
              </a:extLst>
            </p:cNvPr>
            <p:cNvPicPr>
              <a:picLocks noChangeAspect="1"/>
            </p:cNvPicPr>
            <p:nvPr/>
          </p:nvPicPr>
          <p:blipFill>
            <a:blip r:embed="rId11"/>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EBA813BE-193C-94F2-C058-0798C7D151BD}"/>
              </a:ext>
            </a:extLst>
          </p:cNvPr>
          <p:cNvSpPr txBox="1"/>
          <p:nvPr/>
        </p:nvSpPr>
        <p:spPr>
          <a:xfrm>
            <a:off x="-4952" y="477989"/>
            <a:ext cx="4861197" cy="553998"/>
          </a:xfrm>
          <a:prstGeom prst="rect">
            <a:avLst/>
          </a:prstGeom>
          <a:solidFill>
            <a:srgbClr val="E9E6DF"/>
          </a:solidFill>
        </p:spPr>
        <p:txBody>
          <a:bodyPr wrap="square" rtlCol="0">
            <a:spAutoFit/>
          </a:bodyPr>
          <a:lstStyle/>
          <a:p>
            <a:r>
              <a:rPr lang="en-US" sz="1000"/>
              <a:t>    </a:t>
            </a:r>
            <a:r>
              <a:rPr lang="en-US" sz="1000" b="1"/>
              <a:t>RED AIR ELIMINATED – ALL BLUE SURVIVE</a:t>
            </a:r>
          </a:p>
          <a:p>
            <a:endParaRPr lang="en-US" sz="1000" b="1"/>
          </a:p>
          <a:p>
            <a:r>
              <a:rPr lang="en-US" sz="1000" b="1"/>
              <a:t>ABORT OR CONTINUE?</a:t>
            </a:r>
          </a:p>
        </p:txBody>
      </p:sp>
      <p:grpSp>
        <p:nvGrpSpPr>
          <p:cNvPr id="82" name="Group 81">
            <a:extLst>
              <a:ext uri="{FF2B5EF4-FFF2-40B4-BE49-F238E27FC236}">
                <a16:creationId xmlns:a16="http://schemas.microsoft.com/office/drawing/2014/main" id="{E8538AC6-2CB6-8D94-1BEE-4BAE690630B3}"/>
              </a:ext>
            </a:extLst>
          </p:cNvPr>
          <p:cNvGrpSpPr/>
          <p:nvPr/>
        </p:nvGrpSpPr>
        <p:grpSpPr>
          <a:xfrm>
            <a:off x="13565795" y="4109245"/>
            <a:ext cx="913262" cy="871324"/>
            <a:chOff x="331470" y="3871994"/>
            <a:chExt cx="1130089" cy="1114856"/>
          </a:xfrm>
        </p:grpSpPr>
        <p:sp>
          <p:nvSpPr>
            <p:cNvPr id="86" name="Oval 85">
              <a:extLst>
                <a:ext uri="{FF2B5EF4-FFF2-40B4-BE49-F238E27FC236}">
                  <a16:creationId xmlns:a16="http://schemas.microsoft.com/office/drawing/2014/main" id="{68048FE6-FE26-3B29-BC1B-C839D2932AB0}"/>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2C5279E1-98E9-2C1C-B8AD-A3D2A4F61081}"/>
                </a:ext>
              </a:extLst>
            </p:cNvPr>
            <p:cNvPicPr>
              <a:picLocks noChangeAspect="1"/>
            </p:cNvPicPr>
            <p:nvPr/>
          </p:nvPicPr>
          <p:blipFill>
            <a:blip r:embed="rId11"/>
            <a:stretch>
              <a:fillRect/>
            </a:stretch>
          </p:blipFill>
          <p:spPr>
            <a:xfrm>
              <a:off x="391744" y="3910825"/>
              <a:ext cx="1000115" cy="1029530"/>
            </a:xfrm>
            <a:prstGeom prst="rect">
              <a:avLst/>
            </a:prstGeom>
          </p:spPr>
        </p:pic>
      </p:grpSp>
      <p:pic>
        <p:nvPicPr>
          <p:cNvPr id="3" name="Picture 2" descr="Diagram&#10;&#10;Description automatically generated">
            <a:extLst>
              <a:ext uri="{FF2B5EF4-FFF2-40B4-BE49-F238E27FC236}">
                <a16:creationId xmlns:a16="http://schemas.microsoft.com/office/drawing/2014/main" id="{21320A1A-57ED-B0C1-31E2-D5BE4EDEC7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3831" y="5011326"/>
            <a:ext cx="731520" cy="731520"/>
          </a:xfrm>
          <a:prstGeom prst="rect">
            <a:avLst/>
          </a:prstGeom>
        </p:spPr>
      </p:pic>
      <p:pic>
        <p:nvPicPr>
          <p:cNvPr id="4" name="Picture 3" descr="Diagram&#10;&#10;Description automatically generated">
            <a:extLst>
              <a:ext uri="{FF2B5EF4-FFF2-40B4-BE49-F238E27FC236}">
                <a16:creationId xmlns:a16="http://schemas.microsoft.com/office/drawing/2014/main" id="{E72BB97F-24C3-D36A-1595-EB9C5B3EF2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3831" y="5773469"/>
            <a:ext cx="731520" cy="731520"/>
          </a:xfrm>
          <a:prstGeom prst="rect">
            <a:avLst/>
          </a:prstGeom>
        </p:spPr>
      </p:pic>
      <p:pic>
        <p:nvPicPr>
          <p:cNvPr id="6" name="Picture 5" descr="Icon&#10;&#10;Description automatically generated">
            <a:extLst>
              <a:ext uri="{FF2B5EF4-FFF2-40B4-BE49-F238E27FC236}">
                <a16:creationId xmlns:a16="http://schemas.microsoft.com/office/drawing/2014/main" id="{3E7CFFD6-A041-145F-9DCD-C2E8088570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629" y="5011326"/>
            <a:ext cx="731520" cy="731520"/>
          </a:xfrm>
          <a:prstGeom prst="rect">
            <a:avLst/>
          </a:prstGeom>
        </p:spPr>
      </p:pic>
      <p:pic>
        <p:nvPicPr>
          <p:cNvPr id="7" name="Picture 6" descr="Icon&#10;&#10;Description automatically generated">
            <a:extLst>
              <a:ext uri="{FF2B5EF4-FFF2-40B4-BE49-F238E27FC236}">
                <a16:creationId xmlns:a16="http://schemas.microsoft.com/office/drawing/2014/main" id="{ADE1A4B2-5C2C-3CE5-2FA9-E03F6AABA6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629" y="5773469"/>
            <a:ext cx="731520" cy="731520"/>
          </a:xfrm>
          <a:prstGeom prst="rect">
            <a:avLst/>
          </a:prstGeom>
        </p:spPr>
      </p:pic>
      <p:pic>
        <p:nvPicPr>
          <p:cNvPr id="8" name="Picture 7" descr="A blue circle with a black background and a black and white image of a jet plane&#10;&#10;Description automatically generated">
            <a:extLst>
              <a:ext uri="{FF2B5EF4-FFF2-40B4-BE49-F238E27FC236}">
                <a16:creationId xmlns:a16="http://schemas.microsoft.com/office/drawing/2014/main" id="{9890A85C-C561-C5E9-FF9E-CB3F5BDBD9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35073" y="5805313"/>
            <a:ext cx="731520" cy="731520"/>
          </a:xfrm>
          <a:prstGeom prst="rect">
            <a:avLst/>
          </a:prstGeom>
        </p:spPr>
      </p:pic>
      <p:pic>
        <p:nvPicPr>
          <p:cNvPr id="9" name="Picture 8" descr="A blue circle with a black silhouette of a jet&#10;&#10;Description automatically generated">
            <a:extLst>
              <a:ext uri="{FF2B5EF4-FFF2-40B4-BE49-F238E27FC236}">
                <a16:creationId xmlns:a16="http://schemas.microsoft.com/office/drawing/2014/main" id="{8B1CE9A1-FB0F-2629-628B-6046123E942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60697" y="5802862"/>
            <a:ext cx="731520" cy="731520"/>
          </a:xfrm>
          <a:prstGeom prst="rect">
            <a:avLst/>
          </a:prstGeom>
        </p:spPr>
      </p:pic>
      <p:pic>
        <p:nvPicPr>
          <p:cNvPr id="17" name="Picture 16" descr="A blue circle with a black background and a white star and a black sign with a plane and ruler&#10;&#10;Description automatically generated">
            <a:extLst>
              <a:ext uri="{FF2B5EF4-FFF2-40B4-BE49-F238E27FC236}">
                <a16:creationId xmlns:a16="http://schemas.microsoft.com/office/drawing/2014/main" id="{05F93742-DDB2-F762-6E7E-CE3B30BFF5A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35073" y="5011326"/>
            <a:ext cx="731520" cy="731520"/>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E9948729-61E5-0715-4A9F-71BCBC4BDFE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60697" y="5011326"/>
            <a:ext cx="731520" cy="731520"/>
          </a:xfrm>
          <a:prstGeom prst="rect">
            <a:avLst/>
          </a:prstGeom>
        </p:spPr>
      </p:pic>
      <p:pic>
        <p:nvPicPr>
          <p:cNvPr id="19" name="Picture 18" descr="A circle with a plane and a star and ruler&#10;&#10;Description automatically generated">
            <a:extLst>
              <a:ext uri="{FF2B5EF4-FFF2-40B4-BE49-F238E27FC236}">
                <a16:creationId xmlns:a16="http://schemas.microsoft.com/office/drawing/2014/main" id="{CAE4901C-BE25-26DD-C898-200C00B595E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706923" y="2173061"/>
            <a:ext cx="640080" cy="640080"/>
          </a:xfrm>
          <a:prstGeom prst="rect">
            <a:avLst/>
          </a:prstGeom>
        </p:spPr>
      </p:pic>
      <p:pic>
        <p:nvPicPr>
          <p:cNvPr id="39" name="Picture 3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86070CDB-5E41-3250-F0AF-11F7259CD04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699945" y="2320288"/>
            <a:ext cx="640080" cy="640080"/>
          </a:xfrm>
          <a:prstGeom prst="rect">
            <a:avLst/>
          </a:prstGeom>
        </p:spPr>
      </p:pic>
      <p:pic>
        <p:nvPicPr>
          <p:cNvPr id="40" name="Picture 39" descr="A circle with a plane and a star and ruler&#10;&#10;Description automatically generated">
            <a:extLst>
              <a:ext uri="{FF2B5EF4-FFF2-40B4-BE49-F238E27FC236}">
                <a16:creationId xmlns:a16="http://schemas.microsoft.com/office/drawing/2014/main" id="{8C796A29-7A32-C8E4-0C7B-49A88FD60EB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699945" y="-234536"/>
            <a:ext cx="640080" cy="640080"/>
          </a:xfrm>
          <a:prstGeom prst="rect">
            <a:avLst/>
          </a:prstGeom>
        </p:spPr>
      </p:pic>
      <p:pic>
        <p:nvPicPr>
          <p:cNvPr id="41" name="Picture 40" descr="A circle with a plane and ruler&#10;&#10;Description automatically generated">
            <a:extLst>
              <a:ext uri="{FF2B5EF4-FFF2-40B4-BE49-F238E27FC236}">
                <a16:creationId xmlns:a16="http://schemas.microsoft.com/office/drawing/2014/main" id="{4F366F8D-A98D-A932-1498-99101672F1D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699945" y="1681582"/>
            <a:ext cx="640080" cy="640080"/>
          </a:xfrm>
          <a:prstGeom prst="rect">
            <a:avLst/>
          </a:prstGeom>
        </p:spPr>
      </p:pic>
      <p:pic>
        <p:nvPicPr>
          <p:cNvPr id="42" name="Picture 41" descr="A circle with a black silhouette of a jet fighter and ruler&#10;&#10;Description automatically generated">
            <a:extLst>
              <a:ext uri="{FF2B5EF4-FFF2-40B4-BE49-F238E27FC236}">
                <a16:creationId xmlns:a16="http://schemas.microsoft.com/office/drawing/2014/main" id="{72C9DF47-ACD9-E22F-B577-2F2DC3184E1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699945" y="404170"/>
            <a:ext cx="640080" cy="640080"/>
          </a:xfrm>
          <a:prstGeom prst="rect">
            <a:avLst/>
          </a:prstGeom>
        </p:spPr>
      </p:pic>
      <p:pic>
        <p:nvPicPr>
          <p:cNvPr id="55" name="Picture 54" descr="A circle with a plane and ruler&#10;&#10;Description automatically generated with medium confidence">
            <a:extLst>
              <a:ext uri="{FF2B5EF4-FFF2-40B4-BE49-F238E27FC236}">
                <a16:creationId xmlns:a16="http://schemas.microsoft.com/office/drawing/2014/main" id="{AA0C2641-7E8B-373C-CF64-89BF83FB77D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699945" y="2958994"/>
            <a:ext cx="640080" cy="640080"/>
          </a:xfrm>
          <a:prstGeom prst="rect">
            <a:avLst/>
          </a:prstGeom>
        </p:spPr>
      </p:pic>
      <p:pic>
        <p:nvPicPr>
          <p:cNvPr id="56" name="Picture 55" descr="A circle with a black silhouette of a jet fighter and ruler&#10;&#10;Description automatically generated">
            <a:extLst>
              <a:ext uri="{FF2B5EF4-FFF2-40B4-BE49-F238E27FC236}">
                <a16:creationId xmlns:a16="http://schemas.microsoft.com/office/drawing/2014/main" id="{E1C6E8FC-E22F-BBDF-6CF3-6F40579E9A9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618045" y="416959"/>
            <a:ext cx="640080" cy="640080"/>
          </a:xfrm>
          <a:prstGeom prst="rect">
            <a:avLst/>
          </a:prstGeom>
        </p:spPr>
      </p:pic>
      <p:pic>
        <p:nvPicPr>
          <p:cNvPr id="57" name="Picture 56" descr="A circle with a plane and a star and ruler&#10;&#10;Description automatically generated">
            <a:extLst>
              <a:ext uri="{FF2B5EF4-FFF2-40B4-BE49-F238E27FC236}">
                <a16:creationId xmlns:a16="http://schemas.microsoft.com/office/drawing/2014/main" id="{34A3037A-C86F-B800-2BFC-7AEF9F5EA3E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22720" y="1517278"/>
            <a:ext cx="640080" cy="640080"/>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35786826-243B-4466-0FD3-C38C03D29E9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733228" y="1523852"/>
            <a:ext cx="640080" cy="640080"/>
          </a:xfrm>
          <a:prstGeom prst="rect">
            <a:avLst/>
          </a:prstGeom>
        </p:spPr>
      </p:pic>
      <p:pic>
        <p:nvPicPr>
          <p:cNvPr id="85" name="Picture 84">
            <a:extLst>
              <a:ext uri="{FF2B5EF4-FFF2-40B4-BE49-F238E27FC236}">
                <a16:creationId xmlns:a16="http://schemas.microsoft.com/office/drawing/2014/main" id="{8657047D-5D51-69AE-154E-7F86967EC1A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468549" y="1510703"/>
            <a:ext cx="640080" cy="640080"/>
          </a:xfrm>
          <a:prstGeom prst="rect">
            <a:avLst/>
          </a:prstGeom>
        </p:spPr>
      </p:pic>
      <p:pic>
        <p:nvPicPr>
          <p:cNvPr id="88" name="Picture 87">
            <a:extLst>
              <a:ext uri="{FF2B5EF4-FFF2-40B4-BE49-F238E27FC236}">
                <a16:creationId xmlns:a16="http://schemas.microsoft.com/office/drawing/2014/main" id="{F3DC8108-4BB4-DD49-6913-C68B17364DC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479057" y="2161202"/>
            <a:ext cx="640080" cy="640080"/>
          </a:xfrm>
          <a:prstGeom prst="rect">
            <a:avLst/>
          </a:prstGeom>
        </p:spPr>
      </p:pic>
      <p:pic>
        <p:nvPicPr>
          <p:cNvPr id="89" name="Picture 88">
            <a:extLst>
              <a:ext uri="{FF2B5EF4-FFF2-40B4-BE49-F238E27FC236}">
                <a16:creationId xmlns:a16="http://schemas.microsoft.com/office/drawing/2014/main" id="{8BC8F81D-A149-A7B4-9D71-E5F515F3A91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479057" y="1510703"/>
            <a:ext cx="640080" cy="640080"/>
          </a:xfrm>
          <a:prstGeom prst="rect">
            <a:avLst/>
          </a:prstGeom>
        </p:spPr>
      </p:pic>
      <p:pic>
        <p:nvPicPr>
          <p:cNvPr id="90" name="Picture 89">
            <a:extLst>
              <a:ext uri="{FF2B5EF4-FFF2-40B4-BE49-F238E27FC236}">
                <a16:creationId xmlns:a16="http://schemas.microsoft.com/office/drawing/2014/main" id="{C05E8969-94EE-FB1B-E60A-EDF852F1FF4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3450444" y="2958994"/>
            <a:ext cx="640080" cy="640080"/>
          </a:xfrm>
          <a:prstGeom prst="rect">
            <a:avLst/>
          </a:prstGeom>
        </p:spPr>
      </p:pic>
      <p:pic>
        <p:nvPicPr>
          <p:cNvPr id="91" name="Picture 90">
            <a:extLst>
              <a:ext uri="{FF2B5EF4-FFF2-40B4-BE49-F238E27FC236}">
                <a16:creationId xmlns:a16="http://schemas.microsoft.com/office/drawing/2014/main" id="{AE3D75ED-B35A-38E2-13EF-416A1A4DCFA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450444" y="2320288"/>
            <a:ext cx="640080" cy="640080"/>
          </a:xfrm>
          <a:prstGeom prst="rect">
            <a:avLst/>
          </a:prstGeom>
        </p:spPr>
      </p:pic>
      <p:pic>
        <p:nvPicPr>
          <p:cNvPr id="92" name="Picture 91">
            <a:extLst>
              <a:ext uri="{FF2B5EF4-FFF2-40B4-BE49-F238E27FC236}">
                <a16:creationId xmlns:a16="http://schemas.microsoft.com/office/drawing/2014/main" id="{4157720C-F6BE-467F-F6C4-3FC506006DB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450444" y="1681582"/>
            <a:ext cx="640080" cy="640080"/>
          </a:xfrm>
          <a:prstGeom prst="rect">
            <a:avLst/>
          </a:prstGeom>
        </p:spPr>
      </p:pic>
      <p:pic>
        <p:nvPicPr>
          <p:cNvPr id="93" name="Picture 92">
            <a:extLst>
              <a:ext uri="{FF2B5EF4-FFF2-40B4-BE49-F238E27FC236}">
                <a16:creationId xmlns:a16="http://schemas.microsoft.com/office/drawing/2014/main" id="{F4E30B8F-AF70-72A3-AE24-B363E0DB71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50444" y="-234536"/>
            <a:ext cx="640080" cy="640080"/>
          </a:xfrm>
          <a:prstGeom prst="rect">
            <a:avLst/>
          </a:prstGeom>
        </p:spPr>
      </p:pic>
      <p:pic>
        <p:nvPicPr>
          <p:cNvPr id="95" name="Picture 94" descr="A screenshot of a game&#10;&#10;Description automatically generated">
            <a:extLst>
              <a:ext uri="{FF2B5EF4-FFF2-40B4-BE49-F238E27FC236}">
                <a16:creationId xmlns:a16="http://schemas.microsoft.com/office/drawing/2014/main" id="{1C0B4642-77E1-6B14-8367-4F4FCC7A667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450444" y="404170"/>
            <a:ext cx="640080" cy="640080"/>
          </a:xfrm>
          <a:prstGeom prst="rect">
            <a:avLst/>
          </a:prstGeom>
        </p:spPr>
      </p:pic>
      <p:pic>
        <p:nvPicPr>
          <p:cNvPr id="96" name="Picture 95" descr="A screenshot of a game&#10;&#10;Description automatically generated">
            <a:extLst>
              <a:ext uri="{FF2B5EF4-FFF2-40B4-BE49-F238E27FC236}">
                <a16:creationId xmlns:a16="http://schemas.microsoft.com/office/drawing/2014/main" id="{D80BF5D8-02F9-994C-E9A8-38E46528EF4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379280" y="405790"/>
            <a:ext cx="640080" cy="640080"/>
          </a:xfrm>
          <a:prstGeom prst="rect">
            <a:avLst/>
          </a:prstGeom>
        </p:spPr>
      </p:pic>
      <p:pic>
        <p:nvPicPr>
          <p:cNvPr id="101" name="Picture 100" descr="A circle with a black and red border and a black and red logo&#10;&#10;Description automatically generated with medium confidence">
            <a:extLst>
              <a:ext uri="{FF2B5EF4-FFF2-40B4-BE49-F238E27FC236}">
                <a16:creationId xmlns:a16="http://schemas.microsoft.com/office/drawing/2014/main" id="{FEE09881-DAA7-981B-62A8-ACF8125CE3A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698065" y="1042876"/>
            <a:ext cx="640080" cy="640080"/>
          </a:xfrm>
          <a:prstGeom prst="rect">
            <a:avLst/>
          </a:prstGeom>
        </p:spPr>
      </p:pic>
      <p:pic>
        <p:nvPicPr>
          <p:cNvPr id="102" name="Picture 101" descr="A picture containing text, sign&#10;&#10;Description automatically generated">
            <a:extLst>
              <a:ext uri="{FF2B5EF4-FFF2-40B4-BE49-F238E27FC236}">
                <a16:creationId xmlns:a16="http://schemas.microsoft.com/office/drawing/2014/main" id="{6550DFAD-5A9D-C9B2-E2FB-B8164C863F9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3450444" y="1042876"/>
            <a:ext cx="640080" cy="640080"/>
          </a:xfrm>
          <a:prstGeom prst="rect">
            <a:avLst/>
          </a:prstGeom>
        </p:spPr>
      </p:pic>
      <p:pic>
        <p:nvPicPr>
          <p:cNvPr id="103" name="Picture 102" descr="Diagram&#10;&#10;Description automatically generated">
            <a:extLst>
              <a:ext uri="{FF2B5EF4-FFF2-40B4-BE49-F238E27FC236}">
                <a16:creationId xmlns:a16="http://schemas.microsoft.com/office/drawing/2014/main" id="{0D0AEEED-1DCE-6FAD-1076-BFB76AEA59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6144" y="4887433"/>
            <a:ext cx="731520" cy="731520"/>
          </a:xfrm>
          <a:prstGeom prst="rect">
            <a:avLst/>
          </a:prstGeom>
        </p:spPr>
      </p:pic>
      <p:pic>
        <p:nvPicPr>
          <p:cNvPr id="113" name="Picture 112" descr="A blue circle with a black background and a black and white image of a jet plane&#10;&#10;Description automatically generated">
            <a:extLst>
              <a:ext uri="{FF2B5EF4-FFF2-40B4-BE49-F238E27FC236}">
                <a16:creationId xmlns:a16="http://schemas.microsoft.com/office/drawing/2014/main" id="{99AC38A1-24B9-6BB1-1233-4A37D6D5686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00314" y="4929003"/>
            <a:ext cx="731520" cy="731520"/>
          </a:xfrm>
          <a:prstGeom prst="rect">
            <a:avLst/>
          </a:prstGeom>
        </p:spPr>
      </p:pic>
      <p:pic>
        <p:nvPicPr>
          <p:cNvPr id="114" name="Picture 113" descr="A blue circle with a black background and a white star and a black sign with a plane and ruler&#10;&#10;Description automatically generated">
            <a:extLst>
              <a:ext uri="{FF2B5EF4-FFF2-40B4-BE49-F238E27FC236}">
                <a16:creationId xmlns:a16="http://schemas.microsoft.com/office/drawing/2014/main" id="{CDE83D62-41C1-7646-2971-56D58567EC2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81104" y="4199608"/>
            <a:ext cx="731520" cy="731520"/>
          </a:xfrm>
          <a:prstGeom prst="rect">
            <a:avLst/>
          </a:prstGeom>
        </p:spPr>
      </p:pic>
      <p:pic>
        <p:nvPicPr>
          <p:cNvPr id="115" name="Picture 114" descr="Icon&#10;&#10;Description automatically generated">
            <a:extLst>
              <a:ext uri="{FF2B5EF4-FFF2-40B4-BE49-F238E27FC236}">
                <a16:creationId xmlns:a16="http://schemas.microsoft.com/office/drawing/2014/main" id="{3F617F92-16BC-85FF-E347-6620069E091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86349" y="4005995"/>
            <a:ext cx="731520" cy="731520"/>
          </a:xfrm>
          <a:prstGeom prst="rect">
            <a:avLst/>
          </a:prstGeom>
        </p:spPr>
      </p:pic>
      <p:grpSp>
        <p:nvGrpSpPr>
          <p:cNvPr id="97" name="Group 96">
            <a:extLst>
              <a:ext uri="{FF2B5EF4-FFF2-40B4-BE49-F238E27FC236}">
                <a16:creationId xmlns:a16="http://schemas.microsoft.com/office/drawing/2014/main" id="{D2989ABE-1DEB-9527-ED42-E5BC138C7A2B}"/>
              </a:ext>
            </a:extLst>
          </p:cNvPr>
          <p:cNvGrpSpPr/>
          <p:nvPr/>
        </p:nvGrpSpPr>
        <p:grpSpPr>
          <a:xfrm>
            <a:off x="4951756" y="4326035"/>
            <a:ext cx="726450" cy="671231"/>
            <a:chOff x="3471135" y="5263771"/>
            <a:chExt cx="1198090" cy="1183338"/>
          </a:xfrm>
        </p:grpSpPr>
        <p:sp>
          <p:nvSpPr>
            <p:cNvPr id="98" name="Oval 97">
              <a:extLst>
                <a:ext uri="{FF2B5EF4-FFF2-40B4-BE49-F238E27FC236}">
                  <a16:creationId xmlns:a16="http://schemas.microsoft.com/office/drawing/2014/main" id="{948796FB-481E-D710-B2ED-A4DACB741330}"/>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F5B0FF50-9E51-BB64-6320-1E89C5975D11}"/>
                </a:ext>
              </a:extLst>
            </p:cNvPr>
            <p:cNvPicPr>
              <a:picLocks noChangeAspect="1"/>
            </p:cNvPicPr>
            <p:nvPr/>
          </p:nvPicPr>
          <p:blipFill>
            <a:blip r:embed="rId30"/>
            <a:stretch>
              <a:fillRect/>
            </a:stretch>
          </p:blipFill>
          <p:spPr>
            <a:xfrm rot="21400421">
              <a:off x="3511715" y="5316476"/>
              <a:ext cx="1082326" cy="1056859"/>
            </a:xfrm>
            <a:prstGeom prst="rect">
              <a:avLst/>
            </a:prstGeom>
          </p:spPr>
        </p:pic>
      </p:grpSp>
      <p:grpSp>
        <p:nvGrpSpPr>
          <p:cNvPr id="106" name="Group 105">
            <a:extLst>
              <a:ext uri="{FF2B5EF4-FFF2-40B4-BE49-F238E27FC236}">
                <a16:creationId xmlns:a16="http://schemas.microsoft.com/office/drawing/2014/main" id="{B9A70FCC-40B2-763B-B616-8EA5385FB988}"/>
              </a:ext>
            </a:extLst>
          </p:cNvPr>
          <p:cNvGrpSpPr/>
          <p:nvPr/>
        </p:nvGrpSpPr>
        <p:grpSpPr>
          <a:xfrm>
            <a:off x="5861876" y="5052352"/>
            <a:ext cx="751941" cy="705044"/>
            <a:chOff x="4962794" y="3064564"/>
            <a:chExt cx="1828800" cy="1828800"/>
          </a:xfrm>
        </p:grpSpPr>
        <p:sp>
          <p:nvSpPr>
            <p:cNvPr id="107" name="Oval 106">
              <a:extLst>
                <a:ext uri="{FF2B5EF4-FFF2-40B4-BE49-F238E27FC236}">
                  <a16:creationId xmlns:a16="http://schemas.microsoft.com/office/drawing/2014/main" id="{60F58FC5-2D87-42DF-85F9-B649297716C1}"/>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descr="A logo with different symbols&#10;&#10;AI-generated content may be incorrect.">
              <a:extLst>
                <a:ext uri="{FF2B5EF4-FFF2-40B4-BE49-F238E27FC236}">
                  <a16:creationId xmlns:a16="http://schemas.microsoft.com/office/drawing/2014/main" id="{30B3CC70-F7CA-4F26-54C8-7D69648CADD9}"/>
                </a:ext>
              </a:extLst>
            </p:cNvPr>
            <p:cNvPicPr>
              <a:picLocks noChangeAspect="1"/>
            </p:cNvPicPr>
            <p:nvPr/>
          </p:nvPicPr>
          <p:blipFill>
            <a:blip r:embed="rId7"/>
            <a:stretch>
              <a:fillRect/>
            </a:stretch>
          </p:blipFill>
          <p:spPr>
            <a:xfrm>
              <a:off x="4991369" y="3168360"/>
              <a:ext cx="1677379" cy="1677379"/>
            </a:xfrm>
            <a:prstGeom prst="rect">
              <a:avLst/>
            </a:prstGeom>
          </p:spPr>
        </p:pic>
      </p:grpSp>
      <p:pic>
        <p:nvPicPr>
          <p:cNvPr id="117" name="Picture 116"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5B2D99DF-40FE-5B1D-9D9F-420F8E412F0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37491" y="1396408"/>
            <a:ext cx="767524" cy="767524"/>
          </a:xfrm>
          <a:prstGeom prst="rect">
            <a:avLst/>
          </a:prstGeom>
        </p:spPr>
      </p:pic>
      <p:pic>
        <p:nvPicPr>
          <p:cNvPr id="123" name="Picture 122" descr="A circle with a plane and a star and ruler&#10;&#10;Description automatically generated">
            <a:extLst>
              <a:ext uri="{FF2B5EF4-FFF2-40B4-BE49-F238E27FC236}">
                <a16:creationId xmlns:a16="http://schemas.microsoft.com/office/drawing/2014/main" id="{7F732684-5879-FC65-BBCF-B7342E711B9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57634" y="1687567"/>
            <a:ext cx="640080" cy="640080"/>
          </a:xfrm>
          <a:prstGeom prst="rect">
            <a:avLst/>
          </a:prstGeom>
        </p:spPr>
      </p:pic>
      <p:grpSp>
        <p:nvGrpSpPr>
          <p:cNvPr id="59" name="Group 58">
            <a:extLst>
              <a:ext uri="{FF2B5EF4-FFF2-40B4-BE49-F238E27FC236}">
                <a16:creationId xmlns:a16="http://schemas.microsoft.com/office/drawing/2014/main" id="{EF104D56-B3DF-C797-6150-3E0F996DC183}"/>
              </a:ext>
            </a:extLst>
          </p:cNvPr>
          <p:cNvGrpSpPr/>
          <p:nvPr/>
        </p:nvGrpSpPr>
        <p:grpSpPr>
          <a:xfrm>
            <a:off x="7553555" y="1881762"/>
            <a:ext cx="683283" cy="663149"/>
            <a:chOff x="9161304" y="4171430"/>
            <a:chExt cx="1130089" cy="1114856"/>
          </a:xfrm>
        </p:grpSpPr>
        <p:sp>
          <p:nvSpPr>
            <p:cNvPr id="60" name="Oval 59">
              <a:extLst>
                <a:ext uri="{FF2B5EF4-FFF2-40B4-BE49-F238E27FC236}">
                  <a16:creationId xmlns:a16="http://schemas.microsoft.com/office/drawing/2014/main" id="{49440198-08EA-F574-6BE6-EDFAF443C66C}"/>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3CAE0632-C681-4F43-D377-C6FE031B67A4}"/>
                </a:ext>
              </a:extLst>
            </p:cNvPr>
            <p:cNvPicPr>
              <a:picLocks noChangeAspect="1"/>
            </p:cNvPicPr>
            <p:nvPr/>
          </p:nvPicPr>
          <p:blipFill>
            <a:blip r:embed="rId31"/>
            <a:stretch>
              <a:fillRect/>
            </a:stretch>
          </p:blipFill>
          <p:spPr>
            <a:xfrm>
              <a:off x="9215094" y="4217752"/>
              <a:ext cx="1013136" cy="1035485"/>
            </a:xfrm>
            <a:prstGeom prst="rect">
              <a:avLst/>
            </a:prstGeom>
          </p:spPr>
        </p:pic>
      </p:grpSp>
      <p:pic>
        <p:nvPicPr>
          <p:cNvPr id="125" name="Picture 124" descr="A circle with a plane and a star and ruler&#10;&#10;Description automatically generated">
            <a:extLst>
              <a:ext uri="{FF2B5EF4-FFF2-40B4-BE49-F238E27FC236}">
                <a16:creationId xmlns:a16="http://schemas.microsoft.com/office/drawing/2014/main" id="{9667D362-30C4-BD81-59AB-650B7BC68E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31040" y="4619183"/>
            <a:ext cx="640080" cy="640080"/>
          </a:xfrm>
          <a:prstGeom prst="rect">
            <a:avLst/>
          </a:prstGeom>
        </p:spPr>
      </p:pic>
      <p:pic>
        <p:nvPicPr>
          <p:cNvPr id="130" name="Picture 129" descr="A circle with a plane and a star and ruler&#10;&#10;Description automatically generated">
            <a:extLst>
              <a:ext uri="{FF2B5EF4-FFF2-40B4-BE49-F238E27FC236}">
                <a16:creationId xmlns:a16="http://schemas.microsoft.com/office/drawing/2014/main" id="{23E4976C-8CB3-3090-94B7-6B8E024B9D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55136" y="4005995"/>
            <a:ext cx="640080" cy="640080"/>
          </a:xfrm>
          <a:prstGeom prst="rect">
            <a:avLst/>
          </a:prstGeom>
        </p:spPr>
      </p:pic>
      <p:grpSp>
        <p:nvGrpSpPr>
          <p:cNvPr id="131" name="Group 130">
            <a:extLst>
              <a:ext uri="{FF2B5EF4-FFF2-40B4-BE49-F238E27FC236}">
                <a16:creationId xmlns:a16="http://schemas.microsoft.com/office/drawing/2014/main" id="{FDB1D2DB-BE7B-683E-8898-8E6232E6B43E}"/>
              </a:ext>
            </a:extLst>
          </p:cNvPr>
          <p:cNvGrpSpPr/>
          <p:nvPr/>
        </p:nvGrpSpPr>
        <p:grpSpPr>
          <a:xfrm>
            <a:off x="9426241" y="4784144"/>
            <a:ext cx="683283" cy="663149"/>
            <a:chOff x="9161304" y="4171430"/>
            <a:chExt cx="1130089" cy="1114856"/>
          </a:xfrm>
        </p:grpSpPr>
        <p:sp>
          <p:nvSpPr>
            <p:cNvPr id="132" name="Oval 131">
              <a:extLst>
                <a:ext uri="{FF2B5EF4-FFF2-40B4-BE49-F238E27FC236}">
                  <a16:creationId xmlns:a16="http://schemas.microsoft.com/office/drawing/2014/main" id="{1A73D5F7-5DDA-9E8E-A495-93D11ED3ABF8}"/>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7DCB4184-CDD4-A6E7-1ED3-D5C6D99A78C6}"/>
                </a:ext>
              </a:extLst>
            </p:cNvPr>
            <p:cNvPicPr>
              <a:picLocks noChangeAspect="1"/>
            </p:cNvPicPr>
            <p:nvPr/>
          </p:nvPicPr>
          <p:blipFill>
            <a:blip r:embed="rId31"/>
            <a:stretch>
              <a:fillRect/>
            </a:stretch>
          </p:blipFill>
          <p:spPr>
            <a:xfrm>
              <a:off x="9215094" y="4217752"/>
              <a:ext cx="1013136" cy="1035485"/>
            </a:xfrm>
            <a:prstGeom prst="rect">
              <a:avLst/>
            </a:prstGeom>
          </p:spPr>
        </p:pic>
      </p:grpSp>
      <p:pic>
        <p:nvPicPr>
          <p:cNvPr id="134" name="Picture 133" descr="A circle with a plane and ruler&#10;&#10;Description automatically generated">
            <a:extLst>
              <a:ext uri="{FF2B5EF4-FFF2-40B4-BE49-F238E27FC236}">
                <a16:creationId xmlns:a16="http://schemas.microsoft.com/office/drawing/2014/main" id="{87710504-E92F-FA5A-2207-D0DFD6EA43D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28769" y="4890654"/>
            <a:ext cx="762092" cy="762092"/>
          </a:xfrm>
          <a:prstGeom prst="rect">
            <a:avLst/>
          </a:prstGeom>
        </p:spPr>
      </p:pic>
      <p:grpSp>
        <p:nvGrpSpPr>
          <p:cNvPr id="126" name="Group 125">
            <a:extLst>
              <a:ext uri="{FF2B5EF4-FFF2-40B4-BE49-F238E27FC236}">
                <a16:creationId xmlns:a16="http://schemas.microsoft.com/office/drawing/2014/main" id="{EE1AFD64-4709-BBA1-62A8-41FFE9C82F1D}"/>
              </a:ext>
            </a:extLst>
          </p:cNvPr>
          <p:cNvGrpSpPr/>
          <p:nvPr/>
        </p:nvGrpSpPr>
        <p:grpSpPr>
          <a:xfrm>
            <a:off x="8979979" y="4169757"/>
            <a:ext cx="683283" cy="663149"/>
            <a:chOff x="9161304" y="4171430"/>
            <a:chExt cx="1130089" cy="1114856"/>
          </a:xfrm>
        </p:grpSpPr>
        <p:sp>
          <p:nvSpPr>
            <p:cNvPr id="128" name="Oval 127">
              <a:extLst>
                <a:ext uri="{FF2B5EF4-FFF2-40B4-BE49-F238E27FC236}">
                  <a16:creationId xmlns:a16="http://schemas.microsoft.com/office/drawing/2014/main" id="{2295EF37-9D61-2C0D-8654-5624AD9B3006}"/>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91BDD4B7-1506-752D-8006-F8EE8B2142B8}"/>
                </a:ext>
              </a:extLst>
            </p:cNvPr>
            <p:cNvPicPr>
              <a:picLocks noChangeAspect="1"/>
            </p:cNvPicPr>
            <p:nvPr/>
          </p:nvPicPr>
          <p:blipFill>
            <a:blip r:embed="rId31"/>
            <a:stretch>
              <a:fillRect/>
            </a:stretch>
          </p:blipFill>
          <p:spPr>
            <a:xfrm>
              <a:off x="9215094" y="4217752"/>
              <a:ext cx="1013136" cy="1035485"/>
            </a:xfrm>
            <a:prstGeom prst="rect">
              <a:avLst/>
            </a:prstGeom>
          </p:spPr>
        </p:pic>
      </p:grpSp>
      <p:grpSp>
        <p:nvGrpSpPr>
          <p:cNvPr id="10" name="Group 9">
            <a:extLst>
              <a:ext uri="{FF2B5EF4-FFF2-40B4-BE49-F238E27FC236}">
                <a16:creationId xmlns:a16="http://schemas.microsoft.com/office/drawing/2014/main" id="{C07F9F6B-0EC8-DB79-2A0F-8D2760CC3524}"/>
              </a:ext>
            </a:extLst>
          </p:cNvPr>
          <p:cNvGrpSpPr/>
          <p:nvPr/>
        </p:nvGrpSpPr>
        <p:grpSpPr>
          <a:xfrm>
            <a:off x="5046421" y="4999208"/>
            <a:ext cx="714336" cy="653538"/>
            <a:chOff x="5571284" y="4834744"/>
            <a:chExt cx="866845" cy="793069"/>
          </a:xfrm>
        </p:grpSpPr>
        <p:grpSp>
          <p:nvGrpSpPr>
            <p:cNvPr id="15" name="Group 14">
              <a:extLst>
                <a:ext uri="{FF2B5EF4-FFF2-40B4-BE49-F238E27FC236}">
                  <a16:creationId xmlns:a16="http://schemas.microsoft.com/office/drawing/2014/main" id="{18243169-086A-1CBC-5F40-57686460653C}"/>
                </a:ext>
              </a:extLst>
            </p:cNvPr>
            <p:cNvGrpSpPr/>
            <p:nvPr/>
          </p:nvGrpSpPr>
          <p:grpSpPr>
            <a:xfrm>
              <a:off x="5571284" y="4834744"/>
              <a:ext cx="866845" cy="793069"/>
              <a:chOff x="3471135" y="5263771"/>
              <a:chExt cx="1198090" cy="1183338"/>
            </a:xfrm>
          </p:grpSpPr>
          <p:sp>
            <p:nvSpPr>
              <p:cNvPr id="43" name="Oval 42">
                <a:extLst>
                  <a:ext uri="{FF2B5EF4-FFF2-40B4-BE49-F238E27FC236}">
                    <a16:creationId xmlns:a16="http://schemas.microsoft.com/office/drawing/2014/main" id="{4DDCCE0F-B5BA-4E3C-5E96-A9058D4E5E80}"/>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E5B4037C-DAC0-5CB3-6015-8A452B06DD74}"/>
                  </a:ext>
                </a:extLst>
              </p:cNvPr>
              <p:cNvPicPr>
                <a:picLocks noChangeAspect="1"/>
              </p:cNvPicPr>
              <p:nvPr/>
            </p:nvPicPr>
            <p:blipFill>
              <a:blip r:embed="rId30"/>
              <a:stretch>
                <a:fillRect/>
              </a:stretch>
            </p:blipFill>
            <p:spPr>
              <a:xfrm rot="21400421">
                <a:off x="3511715" y="5316476"/>
                <a:ext cx="1082326" cy="1056859"/>
              </a:xfrm>
              <a:prstGeom prst="rect">
                <a:avLst/>
              </a:prstGeom>
            </p:spPr>
          </p:pic>
        </p:grpSp>
        <p:sp>
          <p:nvSpPr>
            <p:cNvPr id="16" name="Oval 15">
              <a:extLst>
                <a:ext uri="{FF2B5EF4-FFF2-40B4-BE49-F238E27FC236}">
                  <a16:creationId xmlns:a16="http://schemas.microsoft.com/office/drawing/2014/main" id="{E4E398ED-A256-BCFE-6A74-EE35FBCF48FD}"/>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sp>
        <p:nvSpPr>
          <p:cNvPr id="72" name="TextBox 71">
            <a:extLst>
              <a:ext uri="{FF2B5EF4-FFF2-40B4-BE49-F238E27FC236}">
                <a16:creationId xmlns:a16="http://schemas.microsoft.com/office/drawing/2014/main" id="{5F377610-DCC3-08C4-92C5-3E932CC35C0A}"/>
              </a:ext>
            </a:extLst>
          </p:cNvPr>
          <p:cNvSpPr txBox="1"/>
          <p:nvPr/>
        </p:nvSpPr>
        <p:spPr>
          <a:xfrm>
            <a:off x="5302783" y="2273757"/>
            <a:ext cx="1034985" cy="553998"/>
          </a:xfrm>
          <a:prstGeom prst="rect">
            <a:avLst/>
          </a:prstGeom>
          <a:solidFill>
            <a:schemeClr val="accent1"/>
          </a:solidFill>
        </p:spPr>
        <p:txBody>
          <a:bodyPr wrap="square" rtlCol="0">
            <a:spAutoFit/>
          </a:bodyPr>
          <a:lstStyle/>
          <a:p>
            <a:pPr algn="ctr"/>
            <a:r>
              <a:rPr lang="en-US" sz="1000"/>
              <a:t>RED AIR ELIMINATED EXAMPLE</a:t>
            </a:r>
          </a:p>
        </p:txBody>
      </p:sp>
      <p:cxnSp>
        <p:nvCxnSpPr>
          <p:cNvPr id="45" name="Straight Connector 44">
            <a:extLst>
              <a:ext uri="{FF2B5EF4-FFF2-40B4-BE49-F238E27FC236}">
                <a16:creationId xmlns:a16="http://schemas.microsoft.com/office/drawing/2014/main" id="{88C6A8BA-09AA-CF30-EFAF-D276FAAD2509}"/>
              </a:ext>
            </a:extLst>
          </p:cNvPr>
          <p:cNvCxnSpPr>
            <a:cxnSpLocks/>
          </p:cNvCxnSpPr>
          <p:nvPr/>
        </p:nvCxnSpPr>
        <p:spPr>
          <a:xfrm>
            <a:off x="6021875" y="5096929"/>
            <a:ext cx="436942" cy="56359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BEDC67B-83C4-9797-19F1-3972A5AA49AE}"/>
              </a:ext>
            </a:extLst>
          </p:cNvPr>
          <p:cNvCxnSpPr>
            <a:cxnSpLocks/>
          </p:cNvCxnSpPr>
          <p:nvPr/>
        </p:nvCxnSpPr>
        <p:spPr>
          <a:xfrm>
            <a:off x="5107978" y="4387611"/>
            <a:ext cx="436942" cy="56359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4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down)">
                                      <p:cBhvr>
                                        <p:cTn id="1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6C82-18FC-6143-9269-4EB13196B814}"/>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3AF9A7BD-9A09-435B-7B8D-0D7CDEBD00A2}"/>
              </a:ext>
            </a:extLst>
          </p:cNvPr>
          <p:cNvSpPr/>
          <p:nvPr/>
        </p:nvSpPr>
        <p:spPr>
          <a:xfrm>
            <a:off x="4849161" y="3973447"/>
            <a:ext cx="2094078" cy="1800225"/>
          </a:xfrm>
          <a:prstGeom prst="flowChartPreparati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92454543-2B87-B0D7-9A8C-B15BACD5926A}"/>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D8E80F11-FD21-A161-8C5B-95A308C67EDA}"/>
              </a:ext>
            </a:extLst>
          </p:cNvPr>
          <p:cNvSpPr/>
          <p:nvPr/>
        </p:nvSpPr>
        <p:spPr>
          <a:xfrm>
            <a:off x="6512438" y="130565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715B3BDF-5771-C533-09B2-DF19BCD23C03}"/>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150720AB-DD3A-6AAD-594B-B6E5A8F1255E}"/>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BE79CDB1-2619-51D6-F57F-9FB251D3C496}"/>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35424A28-A5AB-C338-D6B0-7AD67F336E84}"/>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F81BFD48-5C87-708A-052F-3E4118DDAC20}"/>
              </a:ext>
            </a:extLst>
          </p:cNvPr>
          <p:cNvSpPr/>
          <p:nvPr/>
        </p:nvSpPr>
        <p:spPr>
          <a:xfrm>
            <a:off x="8185378" y="397344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8DE61823-81FE-A938-AA25-70FDD412357B}"/>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A2A10C72-C18A-472E-01CF-2BCA84D0C9C2}"/>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CEE293-A2B0-29B7-D5EB-8829DC5AAC47}"/>
              </a:ext>
            </a:extLst>
          </p:cNvPr>
          <p:cNvSpPr>
            <a:spLocks noGrp="1"/>
          </p:cNvSpPr>
          <p:nvPr>
            <p:ph type="title"/>
          </p:nvPr>
        </p:nvSpPr>
        <p:spPr>
          <a:xfrm>
            <a:off x="-4952" y="-593935"/>
            <a:ext cx="10363201" cy="1629601"/>
          </a:xfrm>
        </p:spPr>
        <p:txBody>
          <a:bodyPr/>
          <a:lstStyle/>
          <a:p>
            <a:r>
              <a:rPr lang="en-US" dirty="0"/>
              <a:t>Air-to-air gameplay fundamentals (A2A)</a:t>
            </a:r>
          </a:p>
        </p:txBody>
      </p:sp>
      <p:sp>
        <p:nvSpPr>
          <p:cNvPr id="5" name="Slide Number Placeholder 4">
            <a:extLst>
              <a:ext uri="{FF2B5EF4-FFF2-40B4-BE49-F238E27FC236}">
                <a16:creationId xmlns:a16="http://schemas.microsoft.com/office/drawing/2014/main" id="{49385074-9C92-B060-B510-1E38BC06E714}"/>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13</a:t>
            </a:fld>
            <a:endParaRPr lang="en-US"/>
          </a:p>
        </p:txBody>
      </p:sp>
      <p:grpSp>
        <p:nvGrpSpPr>
          <p:cNvPr id="11" name="Group 10">
            <a:extLst>
              <a:ext uri="{FF2B5EF4-FFF2-40B4-BE49-F238E27FC236}">
                <a16:creationId xmlns:a16="http://schemas.microsoft.com/office/drawing/2014/main" id="{F7FE2388-5825-2D0E-B831-B7B281276D88}"/>
              </a:ext>
            </a:extLst>
          </p:cNvPr>
          <p:cNvGrpSpPr/>
          <p:nvPr/>
        </p:nvGrpSpPr>
        <p:grpSpPr>
          <a:xfrm>
            <a:off x="-1324405" y="3866186"/>
            <a:ext cx="950422" cy="913582"/>
            <a:chOff x="3371716" y="3287888"/>
            <a:chExt cx="1198090" cy="1183338"/>
          </a:xfrm>
        </p:grpSpPr>
        <p:sp>
          <p:nvSpPr>
            <p:cNvPr id="13" name="Oval 12">
              <a:extLst>
                <a:ext uri="{FF2B5EF4-FFF2-40B4-BE49-F238E27FC236}">
                  <a16:creationId xmlns:a16="http://schemas.microsoft.com/office/drawing/2014/main" id="{B7A82877-4695-D819-C3BE-591F76697CB3}"/>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ADAAF5D-D6A4-8C65-042E-0BD4615900ED}"/>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733231A1-6268-3DE8-C3F4-20377AE82955}"/>
              </a:ext>
            </a:extLst>
          </p:cNvPr>
          <p:cNvGrpSpPr/>
          <p:nvPr/>
        </p:nvGrpSpPr>
        <p:grpSpPr>
          <a:xfrm>
            <a:off x="-1331313" y="1659477"/>
            <a:ext cx="950422" cy="947242"/>
            <a:chOff x="2807932" y="73714"/>
            <a:chExt cx="1828800" cy="1828800"/>
          </a:xfrm>
        </p:grpSpPr>
        <p:sp>
          <p:nvSpPr>
            <p:cNvPr id="21" name="Oval 20">
              <a:extLst>
                <a:ext uri="{FF2B5EF4-FFF2-40B4-BE49-F238E27FC236}">
                  <a16:creationId xmlns:a16="http://schemas.microsoft.com/office/drawing/2014/main" id="{7059DA9F-6AB1-C58F-F91E-D8DAB417C2E8}"/>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92D492C2-73A5-D531-17AC-CE514EC39436}"/>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96EA3FC2-E3D7-FA17-B382-78ADC28A1F65}"/>
              </a:ext>
            </a:extLst>
          </p:cNvPr>
          <p:cNvGrpSpPr/>
          <p:nvPr/>
        </p:nvGrpSpPr>
        <p:grpSpPr>
          <a:xfrm>
            <a:off x="-1331313" y="2780033"/>
            <a:ext cx="950422" cy="892120"/>
            <a:chOff x="9405405" y="3686329"/>
            <a:chExt cx="1828800" cy="1828800"/>
          </a:xfrm>
        </p:grpSpPr>
        <p:grpSp>
          <p:nvGrpSpPr>
            <p:cNvPr id="24" name="Group 23">
              <a:extLst>
                <a:ext uri="{FF2B5EF4-FFF2-40B4-BE49-F238E27FC236}">
                  <a16:creationId xmlns:a16="http://schemas.microsoft.com/office/drawing/2014/main" id="{9569780C-B19E-11AE-9A2D-41F4E5A42BA4}"/>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61393B05-226A-B903-F482-B3931FEF80BA}"/>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FD6CA6E5-DA2A-6160-F0F0-EA843A12E17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4C17EB5E-ED95-4601-277C-CE21202E3758}"/>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0F0815F-8BA1-7579-A16B-1766F88C8351}"/>
              </a:ext>
            </a:extLst>
          </p:cNvPr>
          <p:cNvGrpSpPr/>
          <p:nvPr/>
        </p:nvGrpSpPr>
        <p:grpSpPr>
          <a:xfrm>
            <a:off x="-2443756" y="2817586"/>
            <a:ext cx="950422" cy="892120"/>
            <a:chOff x="9405405" y="3686329"/>
            <a:chExt cx="1828800" cy="1828800"/>
          </a:xfrm>
        </p:grpSpPr>
        <p:grpSp>
          <p:nvGrpSpPr>
            <p:cNvPr id="29" name="Group 28">
              <a:extLst>
                <a:ext uri="{FF2B5EF4-FFF2-40B4-BE49-F238E27FC236}">
                  <a16:creationId xmlns:a16="http://schemas.microsoft.com/office/drawing/2014/main" id="{EC49D808-BB9A-D4EC-FC9B-8A274550B388}"/>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4D85CA4A-217F-D44B-E71E-DB833C16BD4E}"/>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AC2AB142-974F-909B-CBFF-627F33AFACA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D7FBE183-5A5D-4A55-D2D4-11AF41DF577C}"/>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0CA1BE6-735D-D32B-D814-D4BD3F55A16C}"/>
              </a:ext>
            </a:extLst>
          </p:cNvPr>
          <p:cNvGrpSpPr/>
          <p:nvPr/>
        </p:nvGrpSpPr>
        <p:grpSpPr>
          <a:xfrm>
            <a:off x="-1325600" y="502540"/>
            <a:ext cx="950422" cy="947242"/>
            <a:chOff x="4962794" y="3064564"/>
            <a:chExt cx="1828800" cy="1828800"/>
          </a:xfrm>
        </p:grpSpPr>
        <p:sp>
          <p:nvSpPr>
            <p:cNvPr id="34" name="Oval 33">
              <a:extLst>
                <a:ext uri="{FF2B5EF4-FFF2-40B4-BE49-F238E27FC236}">
                  <a16:creationId xmlns:a16="http://schemas.microsoft.com/office/drawing/2014/main" id="{BBD9B4C4-717A-88C3-6B69-D08DDB57C9E9}"/>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F0A1BB0E-780A-CB44-4916-760A363DBB62}"/>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6" name="Group 45">
            <a:extLst>
              <a:ext uri="{FF2B5EF4-FFF2-40B4-BE49-F238E27FC236}">
                <a16:creationId xmlns:a16="http://schemas.microsoft.com/office/drawing/2014/main" id="{79877DAA-DF5F-7DC5-F8A5-A3DCD88EF1D4}"/>
              </a:ext>
            </a:extLst>
          </p:cNvPr>
          <p:cNvGrpSpPr/>
          <p:nvPr/>
        </p:nvGrpSpPr>
        <p:grpSpPr>
          <a:xfrm>
            <a:off x="12467012" y="1195603"/>
            <a:ext cx="853506" cy="809194"/>
            <a:chOff x="9939821" y="4999422"/>
            <a:chExt cx="1130089" cy="1114856"/>
          </a:xfrm>
        </p:grpSpPr>
        <p:sp>
          <p:nvSpPr>
            <p:cNvPr id="47" name="Oval 46">
              <a:extLst>
                <a:ext uri="{FF2B5EF4-FFF2-40B4-BE49-F238E27FC236}">
                  <a16:creationId xmlns:a16="http://schemas.microsoft.com/office/drawing/2014/main" id="{2286B8E5-1013-5633-C237-7346A01B3B65}"/>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21C2C6B4-A0D7-747B-8C33-08C9522C7B10}"/>
                </a:ext>
              </a:extLst>
            </p:cNvPr>
            <p:cNvPicPr>
              <a:picLocks noChangeAspect="1"/>
            </p:cNvPicPr>
            <p:nvPr/>
          </p:nvPicPr>
          <p:blipFill>
            <a:blip r:embed="rId8"/>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F3646FC6-4421-07E6-CAA9-57CE2EF08BB4}"/>
              </a:ext>
            </a:extLst>
          </p:cNvPr>
          <p:cNvGrpSpPr/>
          <p:nvPr/>
        </p:nvGrpSpPr>
        <p:grpSpPr>
          <a:xfrm>
            <a:off x="12596938" y="5274719"/>
            <a:ext cx="853506" cy="809194"/>
            <a:chOff x="9993317" y="3563062"/>
            <a:chExt cx="1130089" cy="1114856"/>
          </a:xfrm>
        </p:grpSpPr>
        <p:sp>
          <p:nvSpPr>
            <p:cNvPr id="50" name="Oval 49">
              <a:extLst>
                <a:ext uri="{FF2B5EF4-FFF2-40B4-BE49-F238E27FC236}">
                  <a16:creationId xmlns:a16="http://schemas.microsoft.com/office/drawing/2014/main" id="{21AE08FB-47B6-B167-1045-B3FD2D1752AA}"/>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2CB0E4A9-A5C7-9EDB-CE8F-7ED385A9C0FB}"/>
                </a:ext>
              </a:extLst>
            </p:cNvPr>
            <p:cNvPicPr>
              <a:picLocks noChangeAspect="1"/>
            </p:cNvPicPr>
            <p:nvPr/>
          </p:nvPicPr>
          <p:blipFill>
            <a:blip r:embed="rId9"/>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2ECF618A-ED96-757B-CF3B-A7329A7DC30D}"/>
              </a:ext>
            </a:extLst>
          </p:cNvPr>
          <p:cNvGrpSpPr/>
          <p:nvPr/>
        </p:nvGrpSpPr>
        <p:grpSpPr>
          <a:xfrm>
            <a:off x="12543962" y="4306163"/>
            <a:ext cx="853506" cy="809194"/>
            <a:chOff x="10091703" y="2028886"/>
            <a:chExt cx="1130089" cy="1114856"/>
          </a:xfrm>
        </p:grpSpPr>
        <p:sp>
          <p:nvSpPr>
            <p:cNvPr id="53" name="Oval 52">
              <a:extLst>
                <a:ext uri="{FF2B5EF4-FFF2-40B4-BE49-F238E27FC236}">
                  <a16:creationId xmlns:a16="http://schemas.microsoft.com/office/drawing/2014/main" id="{B59F25B9-40B1-DFD8-A4F8-7D2065A2A19D}"/>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C3877F96-196B-0B97-4B04-09E084CED01B}"/>
                </a:ext>
              </a:extLst>
            </p:cNvPr>
            <p:cNvPicPr>
              <a:picLocks noChangeAspect="1"/>
            </p:cNvPicPr>
            <p:nvPr/>
          </p:nvPicPr>
          <p:blipFill>
            <a:blip r:embed="rId10"/>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F83A6A65-EF0C-4A80-E039-7E8F20315666}"/>
              </a:ext>
            </a:extLst>
          </p:cNvPr>
          <p:cNvGrpSpPr/>
          <p:nvPr/>
        </p:nvGrpSpPr>
        <p:grpSpPr>
          <a:xfrm>
            <a:off x="12492890" y="3229855"/>
            <a:ext cx="957554" cy="913582"/>
            <a:chOff x="331470" y="3871994"/>
            <a:chExt cx="1130089" cy="1114856"/>
          </a:xfrm>
        </p:grpSpPr>
        <p:sp>
          <p:nvSpPr>
            <p:cNvPr id="37" name="Oval 36">
              <a:extLst>
                <a:ext uri="{FF2B5EF4-FFF2-40B4-BE49-F238E27FC236}">
                  <a16:creationId xmlns:a16="http://schemas.microsoft.com/office/drawing/2014/main" id="{88183776-7934-1702-9EC8-7639DB12A8CD}"/>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C71F7EE5-7A5D-29B6-99A3-212FA2FC9BF2}"/>
                </a:ext>
              </a:extLst>
            </p:cNvPr>
            <p:cNvPicPr>
              <a:picLocks noChangeAspect="1"/>
            </p:cNvPicPr>
            <p:nvPr/>
          </p:nvPicPr>
          <p:blipFill>
            <a:blip r:embed="rId11"/>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B52C5658-F868-7D89-284C-2704389C051B}"/>
              </a:ext>
            </a:extLst>
          </p:cNvPr>
          <p:cNvSpPr txBox="1"/>
          <p:nvPr/>
        </p:nvSpPr>
        <p:spPr>
          <a:xfrm>
            <a:off x="-4047" y="342442"/>
            <a:ext cx="4861197" cy="246221"/>
          </a:xfrm>
          <a:prstGeom prst="rect">
            <a:avLst/>
          </a:prstGeom>
          <a:solidFill>
            <a:srgbClr val="E9E6DF"/>
          </a:solidFill>
        </p:spPr>
        <p:txBody>
          <a:bodyPr wrap="square" rtlCol="0">
            <a:spAutoFit/>
          </a:bodyPr>
          <a:lstStyle/>
          <a:p>
            <a:endParaRPr lang="en-US" sz="1000"/>
          </a:p>
        </p:txBody>
      </p:sp>
      <p:grpSp>
        <p:nvGrpSpPr>
          <p:cNvPr id="82" name="Group 81">
            <a:extLst>
              <a:ext uri="{FF2B5EF4-FFF2-40B4-BE49-F238E27FC236}">
                <a16:creationId xmlns:a16="http://schemas.microsoft.com/office/drawing/2014/main" id="{AB3FEE7B-BC40-1706-643B-47BF3D3B66C0}"/>
              </a:ext>
            </a:extLst>
          </p:cNvPr>
          <p:cNvGrpSpPr/>
          <p:nvPr/>
        </p:nvGrpSpPr>
        <p:grpSpPr>
          <a:xfrm>
            <a:off x="13565795" y="4109245"/>
            <a:ext cx="913262" cy="871324"/>
            <a:chOff x="331470" y="3871994"/>
            <a:chExt cx="1130089" cy="1114856"/>
          </a:xfrm>
        </p:grpSpPr>
        <p:sp>
          <p:nvSpPr>
            <p:cNvPr id="86" name="Oval 85">
              <a:extLst>
                <a:ext uri="{FF2B5EF4-FFF2-40B4-BE49-F238E27FC236}">
                  <a16:creationId xmlns:a16="http://schemas.microsoft.com/office/drawing/2014/main" id="{8282F0E9-BDAF-63F4-62A2-8326E85F9D51}"/>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2A8D6578-94DC-A524-71BF-399858E1E648}"/>
                </a:ext>
              </a:extLst>
            </p:cNvPr>
            <p:cNvPicPr>
              <a:picLocks noChangeAspect="1"/>
            </p:cNvPicPr>
            <p:nvPr/>
          </p:nvPicPr>
          <p:blipFill>
            <a:blip r:embed="rId11"/>
            <a:stretch>
              <a:fillRect/>
            </a:stretch>
          </p:blipFill>
          <p:spPr>
            <a:xfrm>
              <a:off x="391744" y="3910825"/>
              <a:ext cx="1000115" cy="1029530"/>
            </a:xfrm>
            <a:prstGeom prst="rect">
              <a:avLst/>
            </a:prstGeom>
          </p:spPr>
        </p:pic>
      </p:grpSp>
      <p:pic>
        <p:nvPicPr>
          <p:cNvPr id="3" name="Picture 2" descr="Diagram&#10;&#10;Description automatically generated">
            <a:extLst>
              <a:ext uri="{FF2B5EF4-FFF2-40B4-BE49-F238E27FC236}">
                <a16:creationId xmlns:a16="http://schemas.microsoft.com/office/drawing/2014/main" id="{59F078B4-71E4-DA3E-5E6C-DA480B7725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3831" y="5011326"/>
            <a:ext cx="731520" cy="731520"/>
          </a:xfrm>
          <a:prstGeom prst="rect">
            <a:avLst/>
          </a:prstGeom>
        </p:spPr>
      </p:pic>
      <p:pic>
        <p:nvPicPr>
          <p:cNvPr id="4" name="Picture 3" descr="Diagram&#10;&#10;Description automatically generated">
            <a:extLst>
              <a:ext uri="{FF2B5EF4-FFF2-40B4-BE49-F238E27FC236}">
                <a16:creationId xmlns:a16="http://schemas.microsoft.com/office/drawing/2014/main" id="{527365F5-FD8F-7967-F30E-359ABF39AB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3831" y="5773469"/>
            <a:ext cx="731520" cy="731520"/>
          </a:xfrm>
          <a:prstGeom prst="rect">
            <a:avLst/>
          </a:prstGeom>
        </p:spPr>
      </p:pic>
      <p:pic>
        <p:nvPicPr>
          <p:cNvPr id="6" name="Picture 5" descr="Icon&#10;&#10;Description automatically generated">
            <a:extLst>
              <a:ext uri="{FF2B5EF4-FFF2-40B4-BE49-F238E27FC236}">
                <a16:creationId xmlns:a16="http://schemas.microsoft.com/office/drawing/2014/main" id="{C736393E-91E6-FAEF-C457-6A37142E4F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629" y="5011326"/>
            <a:ext cx="731520" cy="731520"/>
          </a:xfrm>
          <a:prstGeom prst="rect">
            <a:avLst/>
          </a:prstGeom>
        </p:spPr>
      </p:pic>
      <p:pic>
        <p:nvPicPr>
          <p:cNvPr id="7" name="Picture 6" descr="Icon&#10;&#10;Description automatically generated">
            <a:extLst>
              <a:ext uri="{FF2B5EF4-FFF2-40B4-BE49-F238E27FC236}">
                <a16:creationId xmlns:a16="http://schemas.microsoft.com/office/drawing/2014/main" id="{1A1D026B-1D3B-6DCC-9295-EC2E7066A60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629" y="5773469"/>
            <a:ext cx="731520" cy="731520"/>
          </a:xfrm>
          <a:prstGeom prst="rect">
            <a:avLst/>
          </a:prstGeom>
        </p:spPr>
      </p:pic>
      <p:pic>
        <p:nvPicPr>
          <p:cNvPr id="8" name="Picture 7" descr="A blue circle with a black background and a black and white image of a jet plane&#10;&#10;Description automatically generated">
            <a:extLst>
              <a:ext uri="{FF2B5EF4-FFF2-40B4-BE49-F238E27FC236}">
                <a16:creationId xmlns:a16="http://schemas.microsoft.com/office/drawing/2014/main" id="{47807FC0-0638-19AA-DFD0-6C25679BDEE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35073" y="5805313"/>
            <a:ext cx="731520" cy="731520"/>
          </a:xfrm>
          <a:prstGeom prst="rect">
            <a:avLst/>
          </a:prstGeom>
        </p:spPr>
      </p:pic>
      <p:pic>
        <p:nvPicPr>
          <p:cNvPr id="9" name="Picture 8" descr="A blue circle with a black silhouette of a jet&#10;&#10;Description automatically generated">
            <a:extLst>
              <a:ext uri="{FF2B5EF4-FFF2-40B4-BE49-F238E27FC236}">
                <a16:creationId xmlns:a16="http://schemas.microsoft.com/office/drawing/2014/main" id="{BB74C197-41F8-8F80-40B8-4BAEE96B9D6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60697" y="5802862"/>
            <a:ext cx="731520" cy="731520"/>
          </a:xfrm>
          <a:prstGeom prst="rect">
            <a:avLst/>
          </a:prstGeom>
        </p:spPr>
      </p:pic>
      <p:pic>
        <p:nvPicPr>
          <p:cNvPr id="17" name="Picture 16" descr="A blue circle with a black background and a white star and a black sign with a plane and ruler&#10;&#10;Description automatically generated">
            <a:extLst>
              <a:ext uri="{FF2B5EF4-FFF2-40B4-BE49-F238E27FC236}">
                <a16:creationId xmlns:a16="http://schemas.microsoft.com/office/drawing/2014/main" id="{9B648270-7FB8-621F-8003-BF382DF87F5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35073" y="5011326"/>
            <a:ext cx="731520" cy="731520"/>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CDA319BA-308F-A7C1-EA92-C86FA4FBCA4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60697" y="5011326"/>
            <a:ext cx="731520" cy="731520"/>
          </a:xfrm>
          <a:prstGeom prst="rect">
            <a:avLst/>
          </a:prstGeom>
        </p:spPr>
      </p:pic>
      <p:pic>
        <p:nvPicPr>
          <p:cNvPr id="19" name="Picture 18" descr="A circle with a plane and a star and ruler&#10;&#10;Description automatically generated">
            <a:extLst>
              <a:ext uri="{FF2B5EF4-FFF2-40B4-BE49-F238E27FC236}">
                <a16:creationId xmlns:a16="http://schemas.microsoft.com/office/drawing/2014/main" id="{6F2EBE6B-7C61-9DE3-7D9E-57963995BBE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706923" y="2173061"/>
            <a:ext cx="640080" cy="640080"/>
          </a:xfrm>
          <a:prstGeom prst="rect">
            <a:avLst/>
          </a:prstGeom>
        </p:spPr>
      </p:pic>
      <p:pic>
        <p:nvPicPr>
          <p:cNvPr id="39" name="Picture 3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AE9BB255-627E-35F3-27D1-EE44F438459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699945" y="2320288"/>
            <a:ext cx="640080" cy="640080"/>
          </a:xfrm>
          <a:prstGeom prst="rect">
            <a:avLst/>
          </a:prstGeom>
        </p:spPr>
      </p:pic>
      <p:pic>
        <p:nvPicPr>
          <p:cNvPr id="40" name="Picture 39" descr="A circle with a plane and a star and ruler&#10;&#10;Description automatically generated">
            <a:extLst>
              <a:ext uri="{FF2B5EF4-FFF2-40B4-BE49-F238E27FC236}">
                <a16:creationId xmlns:a16="http://schemas.microsoft.com/office/drawing/2014/main" id="{3CCB9D79-CD4C-F691-92F3-94E09F6B624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699945" y="-234536"/>
            <a:ext cx="640080" cy="640080"/>
          </a:xfrm>
          <a:prstGeom prst="rect">
            <a:avLst/>
          </a:prstGeom>
        </p:spPr>
      </p:pic>
      <p:pic>
        <p:nvPicPr>
          <p:cNvPr id="41" name="Picture 40" descr="A circle with a plane and ruler&#10;&#10;Description automatically generated">
            <a:extLst>
              <a:ext uri="{FF2B5EF4-FFF2-40B4-BE49-F238E27FC236}">
                <a16:creationId xmlns:a16="http://schemas.microsoft.com/office/drawing/2014/main" id="{4C84FF33-4A2C-9B80-634D-9D89F47F64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699945" y="1681582"/>
            <a:ext cx="640080" cy="640080"/>
          </a:xfrm>
          <a:prstGeom prst="rect">
            <a:avLst/>
          </a:prstGeom>
        </p:spPr>
      </p:pic>
      <p:pic>
        <p:nvPicPr>
          <p:cNvPr id="42" name="Picture 41" descr="A circle with a black silhouette of a jet fighter and ruler&#10;&#10;Description automatically generated">
            <a:extLst>
              <a:ext uri="{FF2B5EF4-FFF2-40B4-BE49-F238E27FC236}">
                <a16:creationId xmlns:a16="http://schemas.microsoft.com/office/drawing/2014/main" id="{860D2DDE-9E12-6793-230D-A0006EE2E10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699945" y="404170"/>
            <a:ext cx="640080" cy="640080"/>
          </a:xfrm>
          <a:prstGeom prst="rect">
            <a:avLst/>
          </a:prstGeom>
        </p:spPr>
      </p:pic>
      <p:pic>
        <p:nvPicPr>
          <p:cNvPr id="55" name="Picture 54" descr="A circle with a plane and ruler&#10;&#10;Description automatically generated with medium confidence">
            <a:extLst>
              <a:ext uri="{FF2B5EF4-FFF2-40B4-BE49-F238E27FC236}">
                <a16:creationId xmlns:a16="http://schemas.microsoft.com/office/drawing/2014/main" id="{AFF09E10-22F8-9C37-4184-EFF0D149B8A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699945" y="2958994"/>
            <a:ext cx="640080" cy="640080"/>
          </a:xfrm>
          <a:prstGeom prst="rect">
            <a:avLst/>
          </a:prstGeom>
        </p:spPr>
      </p:pic>
      <p:pic>
        <p:nvPicPr>
          <p:cNvPr id="56" name="Picture 55" descr="A circle with a black silhouette of a jet fighter and ruler&#10;&#10;Description automatically generated">
            <a:extLst>
              <a:ext uri="{FF2B5EF4-FFF2-40B4-BE49-F238E27FC236}">
                <a16:creationId xmlns:a16="http://schemas.microsoft.com/office/drawing/2014/main" id="{F2874570-867A-4907-9334-00B55BDD988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618045" y="416959"/>
            <a:ext cx="640080" cy="640080"/>
          </a:xfrm>
          <a:prstGeom prst="rect">
            <a:avLst/>
          </a:prstGeom>
        </p:spPr>
      </p:pic>
      <p:pic>
        <p:nvPicPr>
          <p:cNvPr id="57" name="Picture 56" descr="A circle with a plane and a star and ruler&#10;&#10;Description automatically generated">
            <a:extLst>
              <a:ext uri="{FF2B5EF4-FFF2-40B4-BE49-F238E27FC236}">
                <a16:creationId xmlns:a16="http://schemas.microsoft.com/office/drawing/2014/main" id="{614910CB-48C1-F5D4-9683-F0B5A9BB5C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22720" y="1517278"/>
            <a:ext cx="640080" cy="640080"/>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016C050A-2D00-91E6-946B-01463423F97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733228" y="1523852"/>
            <a:ext cx="640080" cy="640080"/>
          </a:xfrm>
          <a:prstGeom prst="rect">
            <a:avLst/>
          </a:prstGeom>
        </p:spPr>
      </p:pic>
      <p:pic>
        <p:nvPicPr>
          <p:cNvPr id="85" name="Picture 84">
            <a:extLst>
              <a:ext uri="{FF2B5EF4-FFF2-40B4-BE49-F238E27FC236}">
                <a16:creationId xmlns:a16="http://schemas.microsoft.com/office/drawing/2014/main" id="{A2AF971B-2674-5C35-65A5-C5F4B8C07C4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468549" y="1510703"/>
            <a:ext cx="640080" cy="640080"/>
          </a:xfrm>
          <a:prstGeom prst="rect">
            <a:avLst/>
          </a:prstGeom>
        </p:spPr>
      </p:pic>
      <p:pic>
        <p:nvPicPr>
          <p:cNvPr id="88" name="Picture 87">
            <a:extLst>
              <a:ext uri="{FF2B5EF4-FFF2-40B4-BE49-F238E27FC236}">
                <a16:creationId xmlns:a16="http://schemas.microsoft.com/office/drawing/2014/main" id="{CE5DC755-A02B-4BB8-762A-710FAC279E2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479057" y="2161202"/>
            <a:ext cx="640080" cy="640080"/>
          </a:xfrm>
          <a:prstGeom prst="rect">
            <a:avLst/>
          </a:prstGeom>
        </p:spPr>
      </p:pic>
      <p:pic>
        <p:nvPicPr>
          <p:cNvPr id="89" name="Picture 88">
            <a:extLst>
              <a:ext uri="{FF2B5EF4-FFF2-40B4-BE49-F238E27FC236}">
                <a16:creationId xmlns:a16="http://schemas.microsoft.com/office/drawing/2014/main" id="{7ADC1E19-7A7B-712D-E6DB-D29009EA91F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479057" y="1510703"/>
            <a:ext cx="640080" cy="640080"/>
          </a:xfrm>
          <a:prstGeom prst="rect">
            <a:avLst/>
          </a:prstGeom>
        </p:spPr>
      </p:pic>
      <p:pic>
        <p:nvPicPr>
          <p:cNvPr id="90" name="Picture 89">
            <a:extLst>
              <a:ext uri="{FF2B5EF4-FFF2-40B4-BE49-F238E27FC236}">
                <a16:creationId xmlns:a16="http://schemas.microsoft.com/office/drawing/2014/main" id="{3078DD2F-047D-DB47-A824-3D3FBBB4EF3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3450444" y="2958994"/>
            <a:ext cx="640080" cy="640080"/>
          </a:xfrm>
          <a:prstGeom prst="rect">
            <a:avLst/>
          </a:prstGeom>
        </p:spPr>
      </p:pic>
      <p:pic>
        <p:nvPicPr>
          <p:cNvPr id="91" name="Picture 90">
            <a:extLst>
              <a:ext uri="{FF2B5EF4-FFF2-40B4-BE49-F238E27FC236}">
                <a16:creationId xmlns:a16="http://schemas.microsoft.com/office/drawing/2014/main" id="{65E700A4-2E60-1F8F-4729-56AF75EFCD1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450444" y="2320288"/>
            <a:ext cx="640080" cy="640080"/>
          </a:xfrm>
          <a:prstGeom prst="rect">
            <a:avLst/>
          </a:prstGeom>
        </p:spPr>
      </p:pic>
      <p:pic>
        <p:nvPicPr>
          <p:cNvPr id="92" name="Picture 91">
            <a:extLst>
              <a:ext uri="{FF2B5EF4-FFF2-40B4-BE49-F238E27FC236}">
                <a16:creationId xmlns:a16="http://schemas.microsoft.com/office/drawing/2014/main" id="{5BAE6528-6B20-E748-34F0-6BB920DC9B9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450444" y="1681582"/>
            <a:ext cx="640080" cy="640080"/>
          </a:xfrm>
          <a:prstGeom prst="rect">
            <a:avLst/>
          </a:prstGeom>
        </p:spPr>
      </p:pic>
      <p:pic>
        <p:nvPicPr>
          <p:cNvPr id="93" name="Picture 92">
            <a:extLst>
              <a:ext uri="{FF2B5EF4-FFF2-40B4-BE49-F238E27FC236}">
                <a16:creationId xmlns:a16="http://schemas.microsoft.com/office/drawing/2014/main" id="{10B1EF32-6959-3174-EFDD-EF22931FDC2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50444" y="-234536"/>
            <a:ext cx="640080" cy="640080"/>
          </a:xfrm>
          <a:prstGeom prst="rect">
            <a:avLst/>
          </a:prstGeom>
        </p:spPr>
      </p:pic>
      <p:pic>
        <p:nvPicPr>
          <p:cNvPr id="95" name="Picture 94" descr="A screenshot of a game&#10;&#10;Description automatically generated">
            <a:extLst>
              <a:ext uri="{FF2B5EF4-FFF2-40B4-BE49-F238E27FC236}">
                <a16:creationId xmlns:a16="http://schemas.microsoft.com/office/drawing/2014/main" id="{9119EB35-B646-1E74-7282-3CF85792D2D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450444" y="404170"/>
            <a:ext cx="640080" cy="640080"/>
          </a:xfrm>
          <a:prstGeom prst="rect">
            <a:avLst/>
          </a:prstGeom>
        </p:spPr>
      </p:pic>
      <p:pic>
        <p:nvPicPr>
          <p:cNvPr id="96" name="Picture 95" descr="A screenshot of a game&#10;&#10;Description automatically generated">
            <a:extLst>
              <a:ext uri="{FF2B5EF4-FFF2-40B4-BE49-F238E27FC236}">
                <a16:creationId xmlns:a16="http://schemas.microsoft.com/office/drawing/2014/main" id="{57C85AFF-95EE-6B4B-0BFD-A705B344DF6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379280" y="405790"/>
            <a:ext cx="640080" cy="640080"/>
          </a:xfrm>
          <a:prstGeom prst="rect">
            <a:avLst/>
          </a:prstGeom>
        </p:spPr>
      </p:pic>
      <p:pic>
        <p:nvPicPr>
          <p:cNvPr id="101" name="Picture 100" descr="A circle with a black and red border and a black and red logo&#10;&#10;Description automatically generated with medium confidence">
            <a:extLst>
              <a:ext uri="{FF2B5EF4-FFF2-40B4-BE49-F238E27FC236}">
                <a16:creationId xmlns:a16="http://schemas.microsoft.com/office/drawing/2014/main" id="{A8B82725-3071-1897-9F21-D4F30ACBB1F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698065" y="1042876"/>
            <a:ext cx="640080" cy="640080"/>
          </a:xfrm>
          <a:prstGeom prst="rect">
            <a:avLst/>
          </a:prstGeom>
        </p:spPr>
      </p:pic>
      <p:pic>
        <p:nvPicPr>
          <p:cNvPr id="102" name="Picture 101" descr="A picture containing text, sign&#10;&#10;Description automatically generated">
            <a:extLst>
              <a:ext uri="{FF2B5EF4-FFF2-40B4-BE49-F238E27FC236}">
                <a16:creationId xmlns:a16="http://schemas.microsoft.com/office/drawing/2014/main" id="{96D60AC5-C780-BD95-44B1-8AFD5E7A848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3450444" y="1042876"/>
            <a:ext cx="640080" cy="640080"/>
          </a:xfrm>
          <a:prstGeom prst="rect">
            <a:avLst/>
          </a:prstGeom>
        </p:spPr>
      </p:pic>
      <p:pic>
        <p:nvPicPr>
          <p:cNvPr id="103" name="Picture 102" descr="Diagram&#10;&#10;Description automatically generated">
            <a:extLst>
              <a:ext uri="{FF2B5EF4-FFF2-40B4-BE49-F238E27FC236}">
                <a16:creationId xmlns:a16="http://schemas.microsoft.com/office/drawing/2014/main" id="{BB8608FC-95AD-FE18-49E2-6D1608F9ED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6144" y="4887433"/>
            <a:ext cx="731520" cy="731520"/>
          </a:xfrm>
          <a:prstGeom prst="rect">
            <a:avLst/>
          </a:prstGeom>
        </p:spPr>
      </p:pic>
      <p:pic>
        <p:nvPicPr>
          <p:cNvPr id="113" name="Picture 112" descr="A blue circle with a black background and a black and white image of a jet plane&#10;&#10;Description automatically generated">
            <a:extLst>
              <a:ext uri="{FF2B5EF4-FFF2-40B4-BE49-F238E27FC236}">
                <a16:creationId xmlns:a16="http://schemas.microsoft.com/office/drawing/2014/main" id="{B9B6F2C5-3906-956D-D8DB-CB28470854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00314" y="4929003"/>
            <a:ext cx="731520" cy="731520"/>
          </a:xfrm>
          <a:prstGeom prst="rect">
            <a:avLst/>
          </a:prstGeom>
        </p:spPr>
      </p:pic>
      <p:pic>
        <p:nvPicPr>
          <p:cNvPr id="114" name="Picture 113" descr="A blue circle with a black background and a white star and a black sign with a plane and ruler&#10;&#10;Description automatically generated">
            <a:extLst>
              <a:ext uri="{FF2B5EF4-FFF2-40B4-BE49-F238E27FC236}">
                <a16:creationId xmlns:a16="http://schemas.microsoft.com/office/drawing/2014/main" id="{1F3039B9-27F2-654F-37D4-C66023729ED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81104" y="4199608"/>
            <a:ext cx="731520" cy="731520"/>
          </a:xfrm>
          <a:prstGeom prst="rect">
            <a:avLst/>
          </a:prstGeom>
        </p:spPr>
      </p:pic>
      <p:pic>
        <p:nvPicPr>
          <p:cNvPr id="115" name="Picture 114" descr="Icon&#10;&#10;Description automatically generated">
            <a:extLst>
              <a:ext uri="{FF2B5EF4-FFF2-40B4-BE49-F238E27FC236}">
                <a16:creationId xmlns:a16="http://schemas.microsoft.com/office/drawing/2014/main" id="{1FB4C92B-B8EB-F447-1444-4A9AAB8CF0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86349" y="4005995"/>
            <a:ext cx="731520" cy="731520"/>
          </a:xfrm>
          <a:prstGeom prst="rect">
            <a:avLst/>
          </a:prstGeom>
        </p:spPr>
      </p:pic>
      <p:grpSp>
        <p:nvGrpSpPr>
          <p:cNvPr id="97" name="Group 96">
            <a:extLst>
              <a:ext uri="{FF2B5EF4-FFF2-40B4-BE49-F238E27FC236}">
                <a16:creationId xmlns:a16="http://schemas.microsoft.com/office/drawing/2014/main" id="{56F1A210-19FF-DAAA-18E8-B464E454CA06}"/>
              </a:ext>
            </a:extLst>
          </p:cNvPr>
          <p:cNvGrpSpPr/>
          <p:nvPr/>
        </p:nvGrpSpPr>
        <p:grpSpPr>
          <a:xfrm>
            <a:off x="4951756" y="4326035"/>
            <a:ext cx="726450" cy="671231"/>
            <a:chOff x="3471135" y="5263771"/>
            <a:chExt cx="1198090" cy="1183338"/>
          </a:xfrm>
        </p:grpSpPr>
        <p:sp>
          <p:nvSpPr>
            <p:cNvPr id="98" name="Oval 97">
              <a:extLst>
                <a:ext uri="{FF2B5EF4-FFF2-40B4-BE49-F238E27FC236}">
                  <a16:creationId xmlns:a16="http://schemas.microsoft.com/office/drawing/2014/main" id="{A58216C0-F8A4-8718-67DD-6E5B4FF6CBA3}"/>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0B51DC9D-98E3-F48B-BAB4-AEF425C65409}"/>
                </a:ext>
              </a:extLst>
            </p:cNvPr>
            <p:cNvPicPr>
              <a:picLocks noChangeAspect="1"/>
            </p:cNvPicPr>
            <p:nvPr/>
          </p:nvPicPr>
          <p:blipFill>
            <a:blip r:embed="rId30"/>
            <a:stretch>
              <a:fillRect/>
            </a:stretch>
          </p:blipFill>
          <p:spPr>
            <a:xfrm rot="21400421">
              <a:off x="3511715" y="5316476"/>
              <a:ext cx="1082326" cy="1056859"/>
            </a:xfrm>
            <a:prstGeom prst="rect">
              <a:avLst/>
            </a:prstGeom>
          </p:spPr>
        </p:pic>
      </p:grpSp>
      <p:pic>
        <p:nvPicPr>
          <p:cNvPr id="117" name="Picture 116"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125FCF4A-536D-18CD-FC8E-1B7469AA082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37491" y="1396408"/>
            <a:ext cx="767524" cy="767524"/>
          </a:xfrm>
          <a:prstGeom prst="rect">
            <a:avLst/>
          </a:prstGeom>
        </p:spPr>
      </p:pic>
      <p:pic>
        <p:nvPicPr>
          <p:cNvPr id="123" name="Picture 122" descr="A circle with a plane and a star and ruler&#10;&#10;Description automatically generated">
            <a:extLst>
              <a:ext uri="{FF2B5EF4-FFF2-40B4-BE49-F238E27FC236}">
                <a16:creationId xmlns:a16="http://schemas.microsoft.com/office/drawing/2014/main" id="{07F34DBB-6858-3AC0-F94D-42D3D35F1DE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57634" y="1687567"/>
            <a:ext cx="640080" cy="640080"/>
          </a:xfrm>
          <a:prstGeom prst="rect">
            <a:avLst/>
          </a:prstGeom>
        </p:spPr>
      </p:pic>
      <p:grpSp>
        <p:nvGrpSpPr>
          <p:cNvPr id="59" name="Group 58">
            <a:extLst>
              <a:ext uri="{FF2B5EF4-FFF2-40B4-BE49-F238E27FC236}">
                <a16:creationId xmlns:a16="http://schemas.microsoft.com/office/drawing/2014/main" id="{2D1E3FA9-4D9C-B695-6176-2F9907D07CAB}"/>
              </a:ext>
            </a:extLst>
          </p:cNvPr>
          <p:cNvGrpSpPr/>
          <p:nvPr/>
        </p:nvGrpSpPr>
        <p:grpSpPr>
          <a:xfrm>
            <a:off x="7614287" y="1881762"/>
            <a:ext cx="683283" cy="663149"/>
            <a:chOff x="9161304" y="4171430"/>
            <a:chExt cx="1130089" cy="1114856"/>
          </a:xfrm>
        </p:grpSpPr>
        <p:sp>
          <p:nvSpPr>
            <p:cNvPr id="60" name="Oval 59">
              <a:extLst>
                <a:ext uri="{FF2B5EF4-FFF2-40B4-BE49-F238E27FC236}">
                  <a16:creationId xmlns:a16="http://schemas.microsoft.com/office/drawing/2014/main" id="{028047E5-1A6C-7641-7990-06B2C0F61707}"/>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53B19D9C-2E4C-95D8-45F2-FCC00AC2BEC4}"/>
                </a:ext>
              </a:extLst>
            </p:cNvPr>
            <p:cNvPicPr>
              <a:picLocks noChangeAspect="1"/>
            </p:cNvPicPr>
            <p:nvPr/>
          </p:nvPicPr>
          <p:blipFill>
            <a:blip r:embed="rId31"/>
            <a:stretch>
              <a:fillRect/>
            </a:stretch>
          </p:blipFill>
          <p:spPr>
            <a:xfrm>
              <a:off x="9215094" y="4217752"/>
              <a:ext cx="1013136" cy="1035485"/>
            </a:xfrm>
            <a:prstGeom prst="rect">
              <a:avLst/>
            </a:prstGeom>
          </p:spPr>
        </p:pic>
      </p:grpSp>
      <p:pic>
        <p:nvPicPr>
          <p:cNvPr id="125" name="Picture 124" descr="A circle with a plane and a star and ruler&#10;&#10;Description automatically generated">
            <a:extLst>
              <a:ext uri="{FF2B5EF4-FFF2-40B4-BE49-F238E27FC236}">
                <a16:creationId xmlns:a16="http://schemas.microsoft.com/office/drawing/2014/main" id="{EE952B36-1E3C-B91D-DAEF-BEFDF55FED5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31040" y="4619183"/>
            <a:ext cx="640080" cy="640080"/>
          </a:xfrm>
          <a:prstGeom prst="rect">
            <a:avLst/>
          </a:prstGeom>
        </p:spPr>
      </p:pic>
      <p:pic>
        <p:nvPicPr>
          <p:cNvPr id="130" name="Picture 129" descr="A circle with a plane and a star and ruler&#10;&#10;Description automatically generated">
            <a:extLst>
              <a:ext uri="{FF2B5EF4-FFF2-40B4-BE49-F238E27FC236}">
                <a16:creationId xmlns:a16="http://schemas.microsoft.com/office/drawing/2014/main" id="{373A7AB6-6302-5C01-E781-E0168AF050D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55136" y="4005995"/>
            <a:ext cx="640080" cy="640080"/>
          </a:xfrm>
          <a:prstGeom prst="rect">
            <a:avLst/>
          </a:prstGeom>
        </p:spPr>
      </p:pic>
      <p:grpSp>
        <p:nvGrpSpPr>
          <p:cNvPr id="131" name="Group 130">
            <a:extLst>
              <a:ext uri="{FF2B5EF4-FFF2-40B4-BE49-F238E27FC236}">
                <a16:creationId xmlns:a16="http://schemas.microsoft.com/office/drawing/2014/main" id="{C351942B-BFA0-DBEE-11D3-256F7A2E3A00}"/>
              </a:ext>
            </a:extLst>
          </p:cNvPr>
          <p:cNvGrpSpPr/>
          <p:nvPr/>
        </p:nvGrpSpPr>
        <p:grpSpPr>
          <a:xfrm>
            <a:off x="9426241" y="4784144"/>
            <a:ext cx="683283" cy="663149"/>
            <a:chOff x="9161304" y="4171430"/>
            <a:chExt cx="1130089" cy="1114856"/>
          </a:xfrm>
        </p:grpSpPr>
        <p:sp>
          <p:nvSpPr>
            <p:cNvPr id="132" name="Oval 131">
              <a:extLst>
                <a:ext uri="{FF2B5EF4-FFF2-40B4-BE49-F238E27FC236}">
                  <a16:creationId xmlns:a16="http://schemas.microsoft.com/office/drawing/2014/main" id="{71DFF8E3-B7FE-4182-FAB8-FE80641960AA}"/>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E20E8353-0D37-69D6-41BB-44C261171BCC}"/>
                </a:ext>
              </a:extLst>
            </p:cNvPr>
            <p:cNvPicPr>
              <a:picLocks noChangeAspect="1"/>
            </p:cNvPicPr>
            <p:nvPr/>
          </p:nvPicPr>
          <p:blipFill>
            <a:blip r:embed="rId31"/>
            <a:stretch>
              <a:fillRect/>
            </a:stretch>
          </p:blipFill>
          <p:spPr>
            <a:xfrm>
              <a:off x="9215094" y="4217752"/>
              <a:ext cx="1013136" cy="1035485"/>
            </a:xfrm>
            <a:prstGeom prst="rect">
              <a:avLst/>
            </a:prstGeom>
          </p:spPr>
        </p:pic>
      </p:grpSp>
      <p:pic>
        <p:nvPicPr>
          <p:cNvPr id="134" name="Picture 133" descr="A circle with a plane and ruler&#10;&#10;Description automatically generated">
            <a:extLst>
              <a:ext uri="{FF2B5EF4-FFF2-40B4-BE49-F238E27FC236}">
                <a16:creationId xmlns:a16="http://schemas.microsoft.com/office/drawing/2014/main" id="{8E0B3061-145F-7EB1-88C6-4747AFF183B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28769" y="4890654"/>
            <a:ext cx="762092" cy="762092"/>
          </a:xfrm>
          <a:prstGeom prst="rect">
            <a:avLst/>
          </a:prstGeom>
        </p:spPr>
      </p:pic>
      <p:grpSp>
        <p:nvGrpSpPr>
          <p:cNvPr id="126" name="Group 125">
            <a:extLst>
              <a:ext uri="{FF2B5EF4-FFF2-40B4-BE49-F238E27FC236}">
                <a16:creationId xmlns:a16="http://schemas.microsoft.com/office/drawing/2014/main" id="{85496A89-CE16-DCF9-571F-14D080B36902}"/>
              </a:ext>
            </a:extLst>
          </p:cNvPr>
          <p:cNvGrpSpPr/>
          <p:nvPr/>
        </p:nvGrpSpPr>
        <p:grpSpPr>
          <a:xfrm>
            <a:off x="8979979" y="4169757"/>
            <a:ext cx="683283" cy="663149"/>
            <a:chOff x="9161304" y="4171430"/>
            <a:chExt cx="1130089" cy="1114856"/>
          </a:xfrm>
        </p:grpSpPr>
        <p:sp>
          <p:nvSpPr>
            <p:cNvPr id="128" name="Oval 127">
              <a:extLst>
                <a:ext uri="{FF2B5EF4-FFF2-40B4-BE49-F238E27FC236}">
                  <a16:creationId xmlns:a16="http://schemas.microsoft.com/office/drawing/2014/main" id="{0F7C83F4-BDD3-2963-7393-3E49F43512CB}"/>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5AC74ACF-6939-214B-EC0B-146891A548D7}"/>
                </a:ext>
              </a:extLst>
            </p:cNvPr>
            <p:cNvPicPr>
              <a:picLocks noChangeAspect="1"/>
            </p:cNvPicPr>
            <p:nvPr/>
          </p:nvPicPr>
          <p:blipFill>
            <a:blip r:embed="rId31"/>
            <a:stretch>
              <a:fillRect/>
            </a:stretch>
          </p:blipFill>
          <p:spPr>
            <a:xfrm>
              <a:off x="9215094" y="4217752"/>
              <a:ext cx="1013136" cy="1035485"/>
            </a:xfrm>
            <a:prstGeom prst="rect">
              <a:avLst/>
            </a:prstGeom>
          </p:spPr>
        </p:pic>
      </p:grpSp>
      <p:grpSp>
        <p:nvGrpSpPr>
          <p:cNvPr id="10" name="Group 9">
            <a:extLst>
              <a:ext uri="{FF2B5EF4-FFF2-40B4-BE49-F238E27FC236}">
                <a16:creationId xmlns:a16="http://schemas.microsoft.com/office/drawing/2014/main" id="{AA8539A6-2255-5B2C-A087-6780AFEE5618}"/>
              </a:ext>
            </a:extLst>
          </p:cNvPr>
          <p:cNvGrpSpPr/>
          <p:nvPr/>
        </p:nvGrpSpPr>
        <p:grpSpPr>
          <a:xfrm>
            <a:off x="5046421" y="4999208"/>
            <a:ext cx="714336" cy="653538"/>
            <a:chOff x="5571284" y="4834744"/>
            <a:chExt cx="866845" cy="793069"/>
          </a:xfrm>
        </p:grpSpPr>
        <p:grpSp>
          <p:nvGrpSpPr>
            <p:cNvPr id="15" name="Group 14">
              <a:extLst>
                <a:ext uri="{FF2B5EF4-FFF2-40B4-BE49-F238E27FC236}">
                  <a16:creationId xmlns:a16="http://schemas.microsoft.com/office/drawing/2014/main" id="{FD1497D6-B70A-4E8E-F50B-80CEC96A4F2A}"/>
                </a:ext>
              </a:extLst>
            </p:cNvPr>
            <p:cNvGrpSpPr/>
            <p:nvPr/>
          </p:nvGrpSpPr>
          <p:grpSpPr>
            <a:xfrm>
              <a:off x="5571284" y="4834744"/>
              <a:ext cx="866845" cy="793069"/>
              <a:chOff x="3471135" y="5263771"/>
              <a:chExt cx="1198090" cy="1183338"/>
            </a:xfrm>
          </p:grpSpPr>
          <p:sp>
            <p:nvSpPr>
              <p:cNvPr id="43" name="Oval 42">
                <a:extLst>
                  <a:ext uri="{FF2B5EF4-FFF2-40B4-BE49-F238E27FC236}">
                    <a16:creationId xmlns:a16="http://schemas.microsoft.com/office/drawing/2014/main" id="{6B6FACA0-527E-8C5A-C7DC-E5290C3F5E0D}"/>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C6B6A032-B823-834F-7400-A5EE4E2B1EEE}"/>
                  </a:ext>
                </a:extLst>
              </p:cNvPr>
              <p:cNvPicPr>
                <a:picLocks noChangeAspect="1"/>
              </p:cNvPicPr>
              <p:nvPr/>
            </p:nvPicPr>
            <p:blipFill>
              <a:blip r:embed="rId30"/>
              <a:stretch>
                <a:fillRect/>
              </a:stretch>
            </p:blipFill>
            <p:spPr>
              <a:xfrm rot="21400421">
                <a:off x="3511715" y="5316476"/>
                <a:ext cx="1082326" cy="1056859"/>
              </a:xfrm>
              <a:prstGeom prst="rect">
                <a:avLst/>
              </a:prstGeom>
            </p:spPr>
          </p:pic>
        </p:grpSp>
        <p:sp>
          <p:nvSpPr>
            <p:cNvPr id="16" name="Oval 15">
              <a:extLst>
                <a:ext uri="{FF2B5EF4-FFF2-40B4-BE49-F238E27FC236}">
                  <a16:creationId xmlns:a16="http://schemas.microsoft.com/office/drawing/2014/main" id="{C8DD65AF-0E6D-7279-9FB6-9E0AEA5639ED}"/>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8</a:t>
              </a:r>
            </a:p>
          </p:txBody>
        </p:sp>
      </p:grpSp>
      <p:sp>
        <p:nvSpPr>
          <p:cNvPr id="72" name="TextBox 71">
            <a:extLst>
              <a:ext uri="{FF2B5EF4-FFF2-40B4-BE49-F238E27FC236}">
                <a16:creationId xmlns:a16="http://schemas.microsoft.com/office/drawing/2014/main" id="{C49044BF-1EA7-34DA-E296-F20E670C226F}"/>
              </a:ext>
            </a:extLst>
          </p:cNvPr>
          <p:cNvSpPr txBox="1"/>
          <p:nvPr/>
        </p:nvSpPr>
        <p:spPr>
          <a:xfrm>
            <a:off x="5302783" y="2273757"/>
            <a:ext cx="1034985" cy="553998"/>
          </a:xfrm>
          <a:prstGeom prst="rect">
            <a:avLst/>
          </a:prstGeom>
          <a:solidFill>
            <a:schemeClr val="accent1"/>
          </a:solidFill>
        </p:spPr>
        <p:txBody>
          <a:bodyPr wrap="square" rtlCol="0">
            <a:spAutoFit/>
          </a:bodyPr>
          <a:lstStyle/>
          <a:p>
            <a:pPr algn="ctr"/>
            <a:r>
              <a:rPr lang="en-US" sz="1000" dirty="0"/>
              <a:t>RED AIR ELIMINATED EXAMPLE</a:t>
            </a:r>
          </a:p>
        </p:txBody>
      </p:sp>
      <p:sp>
        <p:nvSpPr>
          <p:cNvPr id="73" name="TextBox 72">
            <a:extLst>
              <a:ext uri="{FF2B5EF4-FFF2-40B4-BE49-F238E27FC236}">
                <a16:creationId xmlns:a16="http://schemas.microsoft.com/office/drawing/2014/main" id="{A602CC0B-06BF-9790-4D2B-ECA9DEAE19C1}"/>
              </a:ext>
            </a:extLst>
          </p:cNvPr>
          <p:cNvSpPr txBox="1"/>
          <p:nvPr/>
        </p:nvSpPr>
        <p:spPr>
          <a:xfrm>
            <a:off x="1088962" y="2043700"/>
            <a:ext cx="2577541" cy="769441"/>
          </a:xfrm>
          <a:prstGeom prst="rect">
            <a:avLst/>
          </a:prstGeom>
          <a:solidFill>
            <a:schemeClr val="accent1"/>
          </a:solidFill>
        </p:spPr>
        <p:txBody>
          <a:bodyPr wrap="square" rtlCol="0">
            <a:spAutoFit/>
          </a:bodyPr>
          <a:lstStyle/>
          <a:p>
            <a:pPr algn="ctr"/>
            <a:r>
              <a:rPr lang="en-US" sz="1100" dirty="0"/>
              <a:t>RED AIR ELIMINATED, F-15 EX Eliminated:</a:t>
            </a:r>
          </a:p>
          <a:p>
            <a:pPr algn="ctr"/>
            <a:endParaRPr lang="en-US" sz="1100"/>
          </a:p>
          <a:p>
            <a:pPr algn="ctr"/>
            <a:r>
              <a:rPr lang="en-US" sz="1100" b="1" dirty="0"/>
              <a:t>Abort or Continue?</a:t>
            </a:r>
          </a:p>
        </p:txBody>
      </p:sp>
      <p:cxnSp>
        <p:nvCxnSpPr>
          <p:cNvPr id="45" name="Straight Connector 44">
            <a:extLst>
              <a:ext uri="{FF2B5EF4-FFF2-40B4-BE49-F238E27FC236}">
                <a16:creationId xmlns:a16="http://schemas.microsoft.com/office/drawing/2014/main" id="{452A200B-6BBA-E96D-09A2-95FA40EBD6EB}"/>
              </a:ext>
            </a:extLst>
          </p:cNvPr>
          <p:cNvCxnSpPr>
            <a:cxnSpLocks/>
          </p:cNvCxnSpPr>
          <p:nvPr/>
        </p:nvCxnSpPr>
        <p:spPr>
          <a:xfrm>
            <a:off x="5107978" y="4387611"/>
            <a:ext cx="436942" cy="56359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25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C63C4-35D8-AFFF-A720-87AF2AD9AB0C}"/>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67CEFE10-BBF2-DDE3-8A34-9C0F032F132E}"/>
              </a:ext>
            </a:extLst>
          </p:cNvPr>
          <p:cNvSpPr/>
          <p:nvPr/>
        </p:nvSpPr>
        <p:spPr>
          <a:xfrm>
            <a:off x="4849161" y="3973447"/>
            <a:ext cx="2094078" cy="1800225"/>
          </a:xfrm>
          <a:prstGeom prst="flowChartPreparati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581C82B3-A74C-D5EA-36A6-BA0630602A31}"/>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B203477C-0585-1DCA-7B84-26DFBA2E0422}"/>
              </a:ext>
            </a:extLst>
          </p:cNvPr>
          <p:cNvSpPr/>
          <p:nvPr/>
        </p:nvSpPr>
        <p:spPr>
          <a:xfrm>
            <a:off x="6512438" y="130565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8938732B-C0AA-5600-10F5-05F9F3CCA8E6}"/>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BD83D343-419E-9CE3-037A-A8A1CD15CB86}"/>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75FE33D2-954D-A2CF-91D4-70ADBDB021EB}"/>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666305C2-38DB-9DD5-4FFB-391B6596002D}"/>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51FB229B-5F67-9522-0CDF-ADF932DF1BF1}"/>
              </a:ext>
            </a:extLst>
          </p:cNvPr>
          <p:cNvSpPr/>
          <p:nvPr/>
        </p:nvSpPr>
        <p:spPr>
          <a:xfrm>
            <a:off x="8185378" y="397344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B0E5E512-04DF-4856-32A6-D46CFED2E534}"/>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8502656F-0BB2-6505-CC0F-5AD6A29D7A18}"/>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67172-2C3C-D581-1F47-193E1B681307}"/>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B20393D7-0D93-5173-CC1A-490F420A5862}"/>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a:p>
        </p:txBody>
      </p:sp>
      <p:grpSp>
        <p:nvGrpSpPr>
          <p:cNvPr id="11" name="Group 10">
            <a:extLst>
              <a:ext uri="{FF2B5EF4-FFF2-40B4-BE49-F238E27FC236}">
                <a16:creationId xmlns:a16="http://schemas.microsoft.com/office/drawing/2014/main" id="{D1245B28-A4FD-C89A-94F1-472A483300BD}"/>
              </a:ext>
            </a:extLst>
          </p:cNvPr>
          <p:cNvGrpSpPr/>
          <p:nvPr/>
        </p:nvGrpSpPr>
        <p:grpSpPr>
          <a:xfrm>
            <a:off x="-1324405" y="3866186"/>
            <a:ext cx="950422" cy="913582"/>
            <a:chOff x="3371716" y="3287888"/>
            <a:chExt cx="1198090" cy="1183338"/>
          </a:xfrm>
        </p:grpSpPr>
        <p:sp>
          <p:nvSpPr>
            <p:cNvPr id="13" name="Oval 12">
              <a:extLst>
                <a:ext uri="{FF2B5EF4-FFF2-40B4-BE49-F238E27FC236}">
                  <a16:creationId xmlns:a16="http://schemas.microsoft.com/office/drawing/2014/main" id="{0719FC68-1210-4E49-DD8E-66EDE8DAB564}"/>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78869A3-5ADE-145B-19FA-6E92A6F82750}"/>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EC7101FF-8DCF-871C-C447-6BFE568C99E0}"/>
              </a:ext>
            </a:extLst>
          </p:cNvPr>
          <p:cNvGrpSpPr/>
          <p:nvPr/>
        </p:nvGrpSpPr>
        <p:grpSpPr>
          <a:xfrm>
            <a:off x="-1331313" y="1659477"/>
            <a:ext cx="950422" cy="947242"/>
            <a:chOff x="2807932" y="73714"/>
            <a:chExt cx="1828800" cy="1828800"/>
          </a:xfrm>
        </p:grpSpPr>
        <p:sp>
          <p:nvSpPr>
            <p:cNvPr id="21" name="Oval 20">
              <a:extLst>
                <a:ext uri="{FF2B5EF4-FFF2-40B4-BE49-F238E27FC236}">
                  <a16:creationId xmlns:a16="http://schemas.microsoft.com/office/drawing/2014/main" id="{7090A366-3A7E-944A-77E8-A3D8E60D0E54}"/>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64FA08D9-4B22-DD99-CB67-86D5F0A05E93}"/>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D25038FB-4F0F-8DBB-E553-80453DD9580B}"/>
              </a:ext>
            </a:extLst>
          </p:cNvPr>
          <p:cNvGrpSpPr/>
          <p:nvPr/>
        </p:nvGrpSpPr>
        <p:grpSpPr>
          <a:xfrm>
            <a:off x="-1331313" y="2780033"/>
            <a:ext cx="950422" cy="892120"/>
            <a:chOff x="9405405" y="3686329"/>
            <a:chExt cx="1828800" cy="1828800"/>
          </a:xfrm>
        </p:grpSpPr>
        <p:grpSp>
          <p:nvGrpSpPr>
            <p:cNvPr id="24" name="Group 23">
              <a:extLst>
                <a:ext uri="{FF2B5EF4-FFF2-40B4-BE49-F238E27FC236}">
                  <a16:creationId xmlns:a16="http://schemas.microsoft.com/office/drawing/2014/main" id="{8DE17A7C-0699-0FCF-D552-2ED02D4BE11E}"/>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B0DF5ABC-15F7-4E14-9538-3F2882B53FAC}"/>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A1B76F57-3F11-F3A3-18D4-FBF8CEB9082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65825EAE-90B3-8459-5D8F-9CB52E1622EF}"/>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68B52DCC-5EEB-B392-1F84-66693DC3F7CA}"/>
              </a:ext>
            </a:extLst>
          </p:cNvPr>
          <p:cNvGrpSpPr/>
          <p:nvPr/>
        </p:nvGrpSpPr>
        <p:grpSpPr>
          <a:xfrm>
            <a:off x="-2443756" y="2817586"/>
            <a:ext cx="950422" cy="892120"/>
            <a:chOff x="9405405" y="3686329"/>
            <a:chExt cx="1828800" cy="1828800"/>
          </a:xfrm>
        </p:grpSpPr>
        <p:grpSp>
          <p:nvGrpSpPr>
            <p:cNvPr id="29" name="Group 28">
              <a:extLst>
                <a:ext uri="{FF2B5EF4-FFF2-40B4-BE49-F238E27FC236}">
                  <a16:creationId xmlns:a16="http://schemas.microsoft.com/office/drawing/2014/main" id="{BA3F047A-DC7E-CFA4-3181-89DDA03C481D}"/>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FAAA3F7E-DF02-1A35-4283-90DD4302B09E}"/>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900DC233-0E87-A64D-BF98-715DC678E0C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8F54C58A-4772-2A09-4581-EB37F9F3A459}"/>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A7FA73B6-0DC5-0127-2514-88B091603A34}"/>
              </a:ext>
            </a:extLst>
          </p:cNvPr>
          <p:cNvGrpSpPr/>
          <p:nvPr/>
        </p:nvGrpSpPr>
        <p:grpSpPr>
          <a:xfrm>
            <a:off x="-1325600" y="502540"/>
            <a:ext cx="950422" cy="947242"/>
            <a:chOff x="4962794" y="3064564"/>
            <a:chExt cx="1828800" cy="1828800"/>
          </a:xfrm>
        </p:grpSpPr>
        <p:sp>
          <p:nvSpPr>
            <p:cNvPr id="34" name="Oval 33">
              <a:extLst>
                <a:ext uri="{FF2B5EF4-FFF2-40B4-BE49-F238E27FC236}">
                  <a16:creationId xmlns:a16="http://schemas.microsoft.com/office/drawing/2014/main" id="{2AF1BF3F-0023-8E4A-8909-A7325DB9E290}"/>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7ACC2AB7-3281-721C-07ED-3D8BE608C013}"/>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6" name="Group 45">
            <a:extLst>
              <a:ext uri="{FF2B5EF4-FFF2-40B4-BE49-F238E27FC236}">
                <a16:creationId xmlns:a16="http://schemas.microsoft.com/office/drawing/2014/main" id="{70627E76-677F-C9CE-AEE5-20E4F2A1EEE9}"/>
              </a:ext>
            </a:extLst>
          </p:cNvPr>
          <p:cNvGrpSpPr/>
          <p:nvPr/>
        </p:nvGrpSpPr>
        <p:grpSpPr>
          <a:xfrm>
            <a:off x="12467012" y="1195603"/>
            <a:ext cx="853506" cy="809194"/>
            <a:chOff x="9939821" y="4999422"/>
            <a:chExt cx="1130089" cy="1114856"/>
          </a:xfrm>
        </p:grpSpPr>
        <p:sp>
          <p:nvSpPr>
            <p:cNvPr id="47" name="Oval 46">
              <a:extLst>
                <a:ext uri="{FF2B5EF4-FFF2-40B4-BE49-F238E27FC236}">
                  <a16:creationId xmlns:a16="http://schemas.microsoft.com/office/drawing/2014/main" id="{C6572556-0EE7-ABB4-A443-DA63C1353AC7}"/>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31E59898-732E-F32B-43FB-A686080D9BAA}"/>
                </a:ext>
              </a:extLst>
            </p:cNvPr>
            <p:cNvPicPr>
              <a:picLocks noChangeAspect="1"/>
            </p:cNvPicPr>
            <p:nvPr/>
          </p:nvPicPr>
          <p:blipFill>
            <a:blip r:embed="rId8"/>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5CCEB825-EB31-4933-DAA8-8603AC3833F5}"/>
              </a:ext>
            </a:extLst>
          </p:cNvPr>
          <p:cNvGrpSpPr/>
          <p:nvPr/>
        </p:nvGrpSpPr>
        <p:grpSpPr>
          <a:xfrm>
            <a:off x="12596938" y="5274719"/>
            <a:ext cx="853506" cy="809194"/>
            <a:chOff x="9993317" y="3563062"/>
            <a:chExt cx="1130089" cy="1114856"/>
          </a:xfrm>
        </p:grpSpPr>
        <p:sp>
          <p:nvSpPr>
            <p:cNvPr id="50" name="Oval 49">
              <a:extLst>
                <a:ext uri="{FF2B5EF4-FFF2-40B4-BE49-F238E27FC236}">
                  <a16:creationId xmlns:a16="http://schemas.microsoft.com/office/drawing/2014/main" id="{D26328D9-3312-A742-247A-63DA27B4D94D}"/>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339F358F-401E-A19F-298C-A58923923958}"/>
                </a:ext>
              </a:extLst>
            </p:cNvPr>
            <p:cNvPicPr>
              <a:picLocks noChangeAspect="1"/>
            </p:cNvPicPr>
            <p:nvPr/>
          </p:nvPicPr>
          <p:blipFill>
            <a:blip r:embed="rId9"/>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66B2706A-FB7F-73AF-5A48-0790C4A45D09}"/>
              </a:ext>
            </a:extLst>
          </p:cNvPr>
          <p:cNvGrpSpPr/>
          <p:nvPr/>
        </p:nvGrpSpPr>
        <p:grpSpPr>
          <a:xfrm>
            <a:off x="12543962" y="4306163"/>
            <a:ext cx="853506" cy="809194"/>
            <a:chOff x="10091703" y="2028886"/>
            <a:chExt cx="1130089" cy="1114856"/>
          </a:xfrm>
        </p:grpSpPr>
        <p:sp>
          <p:nvSpPr>
            <p:cNvPr id="53" name="Oval 52">
              <a:extLst>
                <a:ext uri="{FF2B5EF4-FFF2-40B4-BE49-F238E27FC236}">
                  <a16:creationId xmlns:a16="http://schemas.microsoft.com/office/drawing/2014/main" id="{D188CCC3-7007-2DCA-7747-9B1D16DAABE7}"/>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FDB566C1-0888-59EF-0626-818374CE5CC5}"/>
                </a:ext>
              </a:extLst>
            </p:cNvPr>
            <p:cNvPicPr>
              <a:picLocks noChangeAspect="1"/>
            </p:cNvPicPr>
            <p:nvPr/>
          </p:nvPicPr>
          <p:blipFill>
            <a:blip r:embed="rId10"/>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6B01904E-1631-2779-F196-AE57D86F8F4F}"/>
              </a:ext>
            </a:extLst>
          </p:cNvPr>
          <p:cNvGrpSpPr/>
          <p:nvPr/>
        </p:nvGrpSpPr>
        <p:grpSpPr>
          <a:xfrm>
            <a:off x="12492890" y="3229855"/>
            <a:ext cx="957554" cy="913582"/>
            <a:chOff x="331470" y="3871994"/>
            <a:chExt cx="1130089" cy="1114856"/>
          </a:xfrm>
        </p:grpSpPr>
        <p:sp>
          <p:nvSpPr>
            <p:cNvPr id="37" name="Oval 36">
              <a:extLst>
                <a:ext uri="{FF2B5EF4-FFF2-40B4-BE49-F238E27FC236}">
                  <a16:creationId xmlns:a16="http://schemas.microsoft.com/office/drawing/2014/main" id="{B0299314-3AB7-C0C5-58C3-763A9DBB3402}"/>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0BFD790C-4DF8-75F6-FDA0-1E7FD570EB6F}"/>
                </a:ext>
              </a:extLst>
            </p:cNvPr>
            <p:cNvPicPr>
              <a:picLocks noChangeAspect="1"/>
            </p:cNvPicPr>
            <p:nvPr/>
          </p:nvPicPr>
          <p:blipFill>
            <a:blip r:embed="rId11"/>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B83121E2-C494-0BB7-D49E-AC59EB651690}"/>
              </a:ext>
            </a:extLst>
          </p:cNvPr>
          <p:cNvSpPr txBox="1"/>
          <p:nvPr/>
        </p:nvSpPr>
        <p:spPr>
          <a:xfrm>
            <a:off x="204" y="820288"/>
            <a:ext cx="4861197" cy="6032421"/>
          </a:xfrm>
          <a:prstGeom prst="rect">
            <a:avLst/>
          </a:prstGeom>
          <a:solidFill>
            <a:srgbClr val="E9E6DF"/>
          </a:solidFill>
        </p:spPr>
        <p:txBody>
          <a:bodyPr wrap="square" rtlCol="0">
            <a:spAutoFit/>
          </a:bodyPr>
          <a:lstStyle/>
          <a:p>
            <a:endParaRPr lang="en-US" sz="1100"/>
          </a:p>
          <a:p>
            <a:r>
              <a:rPr lang="en-US" sz="1400" b="1"/>
              <a:t>What if Single Red Unit Survives.</a:t>
            </a:r>
          </a:p>
          <a:p>
            <a:endParaRPr lang="en-US" sz="1100"/>
          </a:p>
          <a:p>
            <a:r>
              <a:rPr lang="en-US" sz="1400"/>
              <a:t>F-22 and F-15EX engaged. </a:t>
            </a:r>
          </a:p>
          <a:p>
            <a:pPr marL="171450" indent="-171450">
              <a:buFontTx/>
              <a:buChar char="-"/>
            </a:pPr>
            <a:r>
              <a:rPr lang="en-US" sz="1400"/>
              <a:t>Strike Package now has a 3:1 ratio against the unengaged F-35. </a:t>
            </a:r>
          </a:p>
          <a:p>
            <a:pPr marL="171450" indent="-171450">
              <a:buFontTx/>
              <a:buChar char="-"/>
            </a:pPr>
            <a:endParaRPr lang="en-US" sz="1400"/>
          </a:p>
          <a:p>
            <a:r>
              <a:rPr lang="en-US" sz="1400" b="1"/>
              <a:t>ABORT OR CONTINUE?</a:t>
            </a:r>
          </a:p>
          <a:p>
            <a:endParaRPr lang="en-US" sz="1400"/>
          </a:p>
          <a:p>
            <a:r>
              <a:rPr lang="en-US" sz="1400"/>
              <a:t>How many Blue DCA Air Units can engage the remaining Red Striker Units??</a:t>
            </a:r>
          </a:p>
          <a:p>
            <a:pPr marL="171450" indent="-171450">
              <a:buFontTx/>
              <a:buChar char="-"/>
            </a:pPr>
            <a:r>
              <a:rPr lang="en-US" sz="1400" b="1"/>
              <a:t>TWO. The F-15EX and F-35 are available because they exceed the number of remaining OCA Sweep units. </a:t>
            </a:r>
          </a:p>
          <a:p>
            <a:pPr marL="171450" indent="-171450">
              <a:buFontTx/>
              <a:buChar char="-"/>
            </a:pPr>
            <a:endParaRPr lang="en-US" sz="1400"/>
          </a:p>
          <a:p>
            <a:r>
              <a:rPr lang="en-US" sz="1400" b="1"/>
              <a:t>Can the Red Striker Defend itself against the Blue F-35? </a:t>
            </a:r>
          </a:p>
          <a:p>
            <a:r>
              <a:rPr lang="en-US" sz="1400" b="1"/>
              <a:t>- Yes, but only if the F-35 is detected?</a:t>
            </a:r>
          </a:p>
          <a:p>
            <a:endParaRPr lang="en-US" sz="1400"/>
          </a:p>
          <a:p>
            <a:r>
              <a:rPr lang="en-US" sz="1400" b="1"/>
              <a:t>Can the Red Striker defend itself against the Blue F-15EX?</a:t>
            </a:r>
          </a:p>
          <a:p>
            <a:r>
              <a:rPr lang="en-US" sz="1400" b="1"/>
              <a:t>- YES, but what restriction applies to Red’s attack value?</a:t>
            </a:r>
          </a:p>
          <a:p>
            <a:endParaRPr lang="en-US" sz="1400" b="1"/>
          </a:p>
          <a:p>
            <a:endParaRPr lang="en-US" sz="1400" b="1"/>
          </a:p>
          <a:p>
            <a:r>
              <a:rPr lang="en-US" sz="1400"/>
              <a:t>This demonstrates why it isn’t always beneficial to conduct detached SWEEP when a player could keep Escort attached. </a:t>
            </a:r>
          </a:p>
          <a:p>
            <a:pPr marL="628650" lvl="1" indent="-171450">
              <a:buFontTx/>
              <a:buChar char="-"/>
            </a:pPr>
            <a:r>
              <a:rPr lang="en-US" sz="1400"/>
              <a:t>Keeping Escort attached could benefit the attacker by increasing the opportunities to detect stealth aircraft and reduce the defender’s chances for secondary engagements. </a:t>
            </a:r>
          </a:p>
          <a:p>
            <a:r>
              <a:rPr lang="en-US" sz="1400"/>
              <a:t>    </a:t>
            </a:r>
          </a:p>
        </p:txBody>
      </p:sp>
      <p:grpSp>
        <p:nvGrpSpPr>
          <p:cNvPr id="82" name="Group 81">
            <a:extLst>
              <a:ext uri="{FF2B5EF4-FFF2-40B4-BE49-F238E27FC236}">
                <a16:creationId xmlns:a16="http://schemas.microsoft.com/office/drawing/2014/main" id="{FD06C041-CFCC-508A-E892-F089ED2212FF}"/>
              </a:ext>
            </a:extLst>
          </p:cNvPr>
          <p:cNvGrpSpPr/>
          <p:nvPr/>
        </p:nvGrpSpPr>
        <p:grpSpPr>
          <a:xfrm>
            <a:off x="13565795" y="4109245"/>
            <a:ext cx="913262" cy="871324"/>
            <a:chOff x="331470" y="3871994"/>
            <a:chExt cx="1130089" cy="1114856"/>
          </a:xfrm>
        </p:grpSpPr>
        <p:sp>
          <p:nvSpPr>
            <p:cNvPr id="86" name="Oval 85">
              <a:extLst>
                <a:ext uri="{FF2B5EF4-FFF2-40B4-BE49-F238E27FC236}">
                  <a16:creationId xmlns:a16="http://schemas.microsoft.com/office/drawing/2014/main" id="{B10CF2FA-073D-A2AC-C465-813AA7C2F41B}"/>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D7D2C642-898B-4EE3-DDDE-D71DE8A00D2C}"/>
                </a:ext>
              </a:extLst>
            </p:cNvPr>
            <p:cNvPicPr>
              <a:picLocks noChangeAspect="1"/>
            </p:cNvPicPr>
            <p:nvPr/>
          </p:nvPicPr>
          <p:blipFill>
            <a:blip r:embed="rId11"/>
            <a:stretch>
              <a:fillRect/>
            </a:stretch>
          </p:blipFill>
          <p:spPr>
            <a:xfrm>
              <a:off x="391744" y="3910825"/>
              <a:ext cx="1000115" cy="1029530"/>
            </a:xfrm>
            <a:prstGeom prst="rect">
              <a:avLst/>
            </a:prstGeom>
          </p:spPr>
        </p:pic>
      </p:grpSp>
      <p:pic>
        <p:nvPicPr>
          <p:cNvPr id="3" name="Picture 2" descr="Diagram&#10;&#10;Description automatically generated">
            <a:extLst>
              <a:ext uri="{FF2B5EF4-FFF2-40B4-BE49-F238E27FC236}">
                <a16:creationId xmlns:a16="http://schemas.microsoft.com/office/drawing/2014/main" id="{C92D3B35-5A82-5A62-DBFA-6AB5BE0CB4D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3831" y="5011326"/>
            <a:ext cx="731520" cy="731520"/>
          </a:xfrm>
          <a:prstGeom prst="rect">
            <a:avLst/>
          </a:prstGeom>
        </p:spPr>
      </p:pic>
      <p:pic>
        <p:nvPicPr>
          <p:cNvPr id="4" name="Picture 3" descr="Diagram&#10;&#10;Description automatically generated">
            <a:extLst>
              <a:ext uri="{FF2B5EF4-FFF2-40B4-BE49-F238E27FC236}">
                <a16:creationId xmlns:a16="http://schemas.microsoft.com/office/drawing/2014/main" id="{1D17DF48-B58E-A557-BE1B-E0F1B9BFAB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3831" y="5773469"/>
            <a:ext cx="731520" cy="731520"/>
          </a:xfrm>
          <a:prstGeom prst="rect">
            <a:avLst/>
          </a:prstGeom>
        </p:spPr>
      </p:pic>
      <p:pic>
        <p:nvPicPr>
          <p:cNvPr id="6" name="Picture 5" descr="Icon&#10;&#10;Description automatically generated">
            <a:extLst>
              <a:ext uri="{FF2B5EF4-FFF2-40B4-BE49-F238E27FC236}">
                <a16:creationId xmlns:a16="http://schemas.microsoft.com/office/drawing/2014/main" id="{D51119CB-B5D1-B48E-F51F-205EC8CB054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629" y="5011326"/>
            <a:ext cx="731520" cy="731520"/>
          </a:xfrm>
          <a:prstGeom prst="rect">
            <a:avLst/>
          </a:prstGeom>
        </p:spPr>
      </p:pic>
      <p:pic>
        <p:nvPicPr>
          <p:cNvPr id="7" name="Picture 6" descr="Icon&#10;&#10;Description automatically generated">
            <a:extLst>
              <a:ext uri="{FF2B5EF4-FFF2-40B4-BE49-F238E27FC236}">
                <a16:creationId xmlns:a16="http://schemas.microsoft.com/office/drawing/2014/main" id="{B978A281-FA53-2159-6B95-AFC5304168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629" y="5773469"/>
            <a:ext cx="731520" cy="731520"/>
          </a:xfrm>
          <a:prstGeom prst="rect">
            <a:avLst/>
          </a:prstGeom>
        </p:spPr>
      </p:pic>
      <p:pic>
        <p:nvPicPr>
          <p:cNvPr id="8" name="Picture 7" descr="A blue circle with a black background and a black and white image of a jet plane&#10;&#10;Description automatically generated">
            <a:extLst>
              <a:ext uri="{FF2B5EF4-FFF2-40B4-BE49-F238E27FC236}">
                <a16:creationId xmlns:a16="http://schemas.microsoft.com/office/drawing/2014/main" id="{FF292232-D0C2-49C8-6479-B34ACEB20F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35073" y="5805313"/>
            <a:ext cx="731520" cy="731520"/>
          </a:xfrm>
          <a:prstGeom prst="rect">
            <a:avLst/>
          </a:prstGeom>
        </p:spPr>
      </p:pic>
      <p:pic>
        <p:nvPicPr>
          <p:cNvPr id="9" name="Picture 8" descr="A blue circle with a black silhouette of a jet&#10;&#10;Description automatically generated">
            <a:extLst>
              <a:ext uri="{FF2B5EF4-FFF2-40B4-BE49-F238E27FC236}">
                <a16:creationId xmlns:a16="http://schemas.microsoft.com/office/drawing/2014/main" id="{1C094D3F-A8AD-4405-634A-3BDB8252FD6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60697" y="5802862"/>
            <a:ext cx="731520" cy="731520"/>
          </a:xfrm>
          <a:prstGeom prst="rect">
            <a:avLst/>
          </a:prstGeom>
        </p:spPr>
      </p:pic>
      <p:pic>
        <p:nvPicPr>
          <p:cNvPr id="17" name="Picture 16" descr="A blue circle with a black background and a white star and a black sign with a plane and ruler&#10;&#10;Description automatically generated">
            <a:extLst>
              <a:ext uri="{FF2B5EF4-FFF2-40B4-BE49-F238E27FC236}">
                <a16:creationId xmlns:a16="http://schemas.microsoft.com/office/drawing/2014/main" id="{16ED850B-19EF-6729-FB98-D6DCE982ED2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35073" y="5011326"/>
            <a:ext cx="731520" cy="731520"/>
          </a:xfrm>
          <a:prstGeom prst="rect">
            <a:avLst/>
          </a:prstGeom>
        </p:spPr>
      </p:pic>
      <p:pic>
        <p:nvPicPr>
          <p:cNvPr id="18" name="Picture 17" descr="A screenshot of a video game&#10;&#10;Description automatically generated">
            <a:extLst>
              <a:ext uri="{FF2B5EF4-FFF2-40B4-BE49-F238E27FC236}">
                <a16:creationId xmlns:a16="http://schemas.microsoft.com/office/drawing/2014/main" id="{D44C1422-3AC0-3C77-9414-F4E5711C997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60697" y="5011326"/>
            <a:ext cx="731520" cy="731520"/>
          </a:xfrm>
          <a:prstGeom prst="rect">
            <a:avLst/>
          </a:prstGeom>
        </p:spPr>
      </p:pic>
      <p:pic>
        <p:nvPicPr>
          <p:cNvPr id="19" name="Picture 18" descr="A circle with a plane and a star and ruler&#10;&#10;Description automatically generated">
            <a:extLst>
              <a:ext uri="{FF2B5EF4-FFF2-40B4-BE49-F238E27FC236}">
                <a16:creationId xmlns:a16="http://schemas.microsoft.com/office/drawing/2014/main" id="{B00349BA-5582-E11C-8038-58049F712CA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706923" y="2173061"/>
            <a:ext cx="640080" cy="640080"/>
          </a:xfrm>
          <a:prstGeom prst="rect">
            <a:avLst/>
          </a:prstGeom>
        </p:spPr>
      </p:pic>
      <p:pic>
        <p:nvPicPr>
          <p:cNvPr id="39" name="Picture 3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06D1EB66-C4BF-0618-0872-61C8B1A808F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699945" y="2320288"/>
            <a:ext cx="640080" cy="640080"/>
          </a:xfrm>
          <a:prstGeom prst="rect">
            <a:avLst/>
          </a:prstGeom>
        </p:spPr>
      </p:pic>
      <p:pic>
        <p:nvPicPr>
          <p:cNvPr id="40" name="Picture 39" descr="A circle with a plane and a star and ruler&#10;&#10;Description automatically generated">
            <a:extLst>
              <a:ext uri="{FF2B5EF4-FFF2-40B4-BE49-F238E27FC236}">
                <a16:creationId xmlns:a16="http://schemas.microsoft.com/office/drawing/2014/main" id="{79E79A25-21D8-9A38-52C8-E7E84CE2212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699945" y="-234536"/>
            <a:ext cx="640080" cy="640080"/>
          </a:xfrm>
          <a:prstGeom prst="rect">
            <a:avLst/>
          </a:prstGeom>
        </p:spPr>
      </p:pic>
      <p:pic>
        <p:nvPicPr>
          <p:cNvPr id="41" name="Picture 40" descr="A circle with a plane and ruler&#10;&#10;Description automatically generated">
            <a:extLst>
              <a:ext uri="{FF2B5EF4-FFF2-40B4-BE49-F238E27FC236}">
                <a16:creationId xmlns:a16="http://schemas.microsoft.com/office/drawing/2014/main" id="{B2657B55-F8FB-FBBA-2621-6F65721D36E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699945" y="1681582"/>
            <a:ext cx="640080" cy="640080"/>
          </a:xfrm>
          <a:prstGeom prst="rect">
            <a:avLst/>
          </a:prstGeom>
        </p:spPr>
      </p:pic>
      <p:pic>
        <p:nvPicPr>
          <p:cNvPr id="42" name="Picture 41" descr="A circle with a black silhouette of a jet fighter and ruler&#10;&#10;Description automatically generated">
            <a:extLst>
              <a:ext uri="{FF2B5EF4-FFF2-40B4-BE49-F238E27FC236}">
                <a16:creationId xmlns:a16="http://schemas.microsoft.com/office/drawing/2014/main" id="{E7EDF270-83C5-D9CE-9381-CE05E360254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699945" y="404170"/>
            <a:ext cx="640080" cy="640080"/>
          </a:xfrm>
          <a:prstGeom prst="rect">
            <a:avLst/>
          </a:prstGeom>
        </p:spPr>
      </p:pic>
      <p:pic>
        <p:nvPicPr>
          <p:cNvPr id="55" name="Picture 54" descr="A circle with a plane and ruler&#10;&#10;Description automatically generated with medium confidence">
            <a:extLst>
              <a:ext uri="{FF2B5EF4-FFF2-40B4-BE49-F238E27FC236}">
                <a16:creationId xmlns:a16="http://schemas.microsoft.com/office/drawing/2014/main" id="{7C1BD688-706A-4C6A-A220-25885BC450B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699945" y="2958994"/>
            <a:ext cx="640080" cy="640080"/>
          </a:xfrm>
          <a:prstGeom prst="rect">
            <a:avLst/>
          </a:prstGeom>
        </p:spPr>
      </p:pic>
      <p:pic>
        <p:nvPicPr>
          <p:cNvPr id="56" name="Picture 55" descr="A circle with a black silhouette of a jet fighter and ruler&#10;&#10;Description automatically generated">
            <a:extLst>
              <a:ext uri="{FF2B5EF4-FFF2-40B4-BE49-F238E27FC236}">
                <a16:creationId xmlns:a16="http://schemas.microsoft.com/office/drawing/2014/main" id="{B44D7086-A490-29C9-592E-3440DEAB552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618045" y="416959"/>
            <a:ext cx="640080" cy="640080"/>
          </a:xfrm>
          <a:prstGeom prst="rect">
            <a:avLst/>
          </a:prstGeom>
        </p:spPr>
      </p:pic>
      <p:pic>
        <p:nvPicPr>
          <p:cNvPr id="57" name="Picture 56" descr="A circle with a plane and a star and ruler&#10;&#10;Description automatically generated">
            <a:extLst>
              <a:ext uri="{FF2B5EF4-FFF2-40B4-BE49-F238E27FC236}">
                <a16:creationId xmlns:a16="http://schemas.microsoft.com/office/drawing/2014/main" id="{7A28C763-C19F-2180-5684-C20BD92F180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22720" y="1517278"/>
            <a:ext cx="640080" cy="640080"/>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42107DD5-5DE0-083C-9A51-93B7CA2210E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733228" y="1523852"/>
            <a:ext cx="640080" cy="640080"/>
          </a:xfrm>
          <a:prstGeom prst="rect">
            <a:avLst/>
          </a:prstGeom>
        </p:spPr>
      </p:pic>
      <p:pic>
        <p:nvPicPr>
          <p:cNvPr id="85" name="Picture 84">
            <a:extLst>
              <a:ext uri="{FF2B5EF4-FFF2-40B4-BE49-F238E27FC236}">
                <a16:creationId xmlns:a16="http://schemas.microsoft.com/office/drawing/2014/main" id="{E9D84C45-106E-DCF3-96A4-92AF0BFD56C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468549" y="1510703"/>
            <a:ext cx="640080" cy="640080"/>
          </a:xfrm>
          <a:prstGeom prst="rect">
            <a:avLst/>
          </a:prstGeom>
        </p:spPr>
      </p:pic>
      <p:pic>
        <p:nvPicPr>
          <p:cNvPr id="88" name="Picture 87">
            <a:extLst>
              <a:ext uri="{FF2B5EF4-FFF2-40B4-BE49-F238E27FC236}">
                <a16:creationId xmlns:a16="http://schemas.microsoft.com/office/drawing/2014/main" id="{419412F6-A267-B44C-1849-C45B01F372E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479057" y="2161202"/>
            <a:ext cx="640080" cy="640080"/>
          </a:xfrm>
          <a:prstGeom prst="rect">
            <a:avLst/>
          </a:prstGeom>
        </p:spPr>
      </p:pic>
      <p:pic>
        <p:nvPicPr>
          <p:cNvPr id="89" name="Picture 88">
            <a:extLst>
              <a:ext uri="{FF2B5EF4-FFF2-40B4-BE49-F238E27FC236}">
                <a16:creationId xmlns:a16="http://schemas.microsoft.com/office/drawing/2014/main" id="{C7214109-4969-1F30-1B8F-CDD526FD6BB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479057" y="1510703"/>
            <a:ext cx="640080" cy="640080"/>
          </a:xfrm>
          <a:prstGeom prst="rect">
            <a:avLst/>
          </a:prstGeom>
        </p:spPr>
      </p:pic>
      <p:pic>
        <p:nvPicPr>
          <p:cNvPr id="90" name="Picture 89">
            <a:extLst>
              <a:ext uri="{FF2B5EF4-FFF2-40B4-BE49-F238E27FC236}">
                <a16:creationId xmlns:a16="http://schemas.microsoft.com/office/drawing/2014/main" id="{79C83984-1B99-ACE2-D084-99EE932D80C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3450444" y="2958994"/>
            <a:ext cx="640080" cy="640080"/>
          </a:xfrm>
          <a:prstGeom prst="rect">
            <a:avLst/>
          </a:prstGeom>
        </p:spPr>
      </p:pic>
      <p:pic>
        <p:nvPicPr>
          <p:cNvPr id="91" name="Picture 90">
            <a:extLst>
              <a:ext uri="{FF2B5EF4-FFF2-40B4-BE49-F238E27FC236}">
                <a16:creationId xmlns:a16="http://schemas.microsoft.com/office/drawing/2014/main" id="{919660DB-8046-158C-DECB-25FA5D428A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450444" y="2320288"/>
            <a:ext cx="640080" cy="640080"/>
          </a:xfrm>
          <a:prstGeom prst="rect">
            <a:avLst/>
          </a:prstGeom>
        </p:spPr>
      </p:pic>
      <p:pic>
        <p:nvPicPr>
          <p:cNvPr id="92" name="Picture 91">
            <a:extLst>
              <a:ext uri="{FF2B5EF4-FFF2-40B4-BE49-F238E27FC236}">
                <a16:creationId xmlns:a16="http://schemas.microsoft.com/office/drawing/2014/main" id="{F2A098F9-1F13-D142-AAA3-E4B1855CB21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450444" y="1681582"/>
            <a:ext cx="640080" cy="640080"/>
          </a:xfrm>
          <a:prstGeom prst="rect">
            <a:avLst/>
          </a:prstGeom>
        </p:spPr>
      </p:pic>
      <p:pic>
        <p:nvPicPr>
          <p:cNvPr id="93" name="Picture 92">
            <a:extLst>
              <a:ext uri="{FF2B5EF4-FFF2-40B4-BE49-F238E27FC236}">
                <a16:creationId xmlns:a16="http://schemas.microsoft.com/office/drawing/2014/main" id="{47D82EEC-3C57-0A67-1FE2-689B892A1D9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450444" y="-234536"/>
            <a:ext cx="640080" cy="640080"/>
          </a:xfrm>
          <a:prstGeom prst="rect">
            <a:avLst/>
          </a:prstGeom>
        </p:spPr>
      </p:pic>
      <p:pic>
        <p:nvPicPr>
          <p:cNvPr id="95" name="Picture 94" descr="A screenshot of a game&#10;&#10;Description automatically generated">
            <a:extLst>
              <a:ext uri="{FF2B5EF4-FFF2-40B4-BE49-F238E27FC236}">
                <a16:creationId xmlns:a16="http://schemas.microsoft.com/office/drawing/2014/main" id="{4E8874CB-6B3C-F8C0-4D3C-CD8D56DDD2F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450444" y="404170"/>
            <a:ext cx="640080" cy="640080"/>
          </a:xfrm>
          <a:prstGeom prst="rect">
            <a:avLst/>
          </a:prstGeom>
        </p:spPr>
      </p:pic>
      <p:pic>
        <p:nvPicPr>
          <p:cNvPr id="96" name="Picture 95" descr="A screenshot of a game&#10;&#10;Description automatically generated">
            <a:extLst>
              <a:ext uri="{FF2B5EF4-FFF2-40B4-BE49-F238E27FC236}">
                <a16:creationId xmlns:a16="http://schemas.microsoft.com/office/drawing/2014/main" id="{4B0400A9-D467-12C0-B181-28087129EB5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379280" y="405790"/>
            <a:ext cx="640080" cy="640080"/>
          </a:xfrm>
          <a:prstGeom prst="rect">
            <a:avLst/>
          </a:prstGeom>
        </p:spPr>
      </p:pic>
      <p:pic>
        <p:nvPicPr>
          <p:cNvPr id="101" name="Picture 100" descr="A circle with a black and red border and a black and red logo&#10;&#10;Description automatically generated with medium confidence">
            <a:extLst>
              <a:ext uri="{FF2B5EF4-FFF2-40B4-BE49-F238E27FC236}">
                <a16:creationId xmlns:a16="http://schemas.microsoft.com/office/drawing/2014/main" id="{06295455-D056-5910-C5F7-CC891502713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698065" y="1042876"/>
            <a:ext cx="640080" cy="640080"/>
          </a:xfrm>
          <a:prstGeom prst="rect">
            <a:avLst/>
          </a:prstGeom>
        </p:spPr>
      </p:pic>
      <p:pic>
        <p:nvPicPr>
          <p:cNvPr id="102" name="Picture 101" descr="A picture containing text, sign&#10;&#10;Description automatically generated">
            <a:extLst>
              <a:ext uri="{FF2B5EF4-FFF2-40B4-BE49-F238E27FC236}">
                <a16:creationId xmlns:a16="http://schemas.microsoft.com/office/drawing/2014/main" id="{5BFE89D8-6BDA-BC8D-E80E-2067DD0F3CF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3450444" y="1042876"/>
            <a:ext cx="640080" cy="640080"/>
          </a:xfrm>
          <a:prstGeom prst="rect">
            <a:avLst/>
          </a:prstGeom>
        </p:spPr>
      </p:pic>
      <p:pic>
        <p:nvPicPr>
          <p:cNvPr id="103" name="Picture 102" descr="Diagram&#10;&#10;Description automatically generated">
            <a:extLst>
              <a:ext uri="{FF2B5EF4-FFF2-40B4-BE49-F238E27FC236}">
                <a16:creationId xmlns:a16="http://schemas.microsoft.com/office/drawing/2014/main" id="{33058A1D-2EBA-225D-58C3-904BA40EAF4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6144" y="4887433"/>
            <a:ext cx="731520" cy="731520"/>
          </a:xfrm>
          <a:prstGeom prst="rect">
            <a:avLst/>
          </a:prstGeom>
        </p:spPr>
      </p:pic>
      <p:pic>
        <p:nvPicPr>
          <p:cNvPr id="113" name="Picture 112" descr="A blue circle with a black background and a black and white image of a jet plane&#10;&#10;Description automatically generated">
            <a:extLst>
              <a:ext uri="{FF2B5EF4-FFF2-40B4-BE49-F238E27FC236}">
                <a16:creationId xmlns:a16="http://schemas.microsoft.com/office/drawing/2014/main" id="{9C06E2A9-0492-2D40-4A8C-D358D0ABFF5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00314" y="4929003"/>
            <a:ext cx="731520" cy="731520"/>
          </a:xfrm>
          <a:prstGeom prst="rect">
            <a:avLst/>
          </a:prstGeom>
        </p:spPr>
      </p:pic>
      <p:pic>
        <p:nvPicPr>
          <p:cNvPr id="114" name="Picture 113" descr="A blue circle with a black background and a white star and a black sign with a plane and ruler&#10;&#10;Description automatically generated">
            <a:extLst>
              <a:ext uri="{FF2B5EF4-FFF2-40B4-BE49-F238E27FC236}">
                <a16:creationId xmlns:a16="http://schemas.microsoft.com/office/drawing/2014/main" id="{2638D8CF-A333-C337-F197-76D05ED9547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81104" y="4199608"/>
            <a:ext cx="731520" cy="731520"/>
          </a:xfrm>
          <a:prstGeom prst="rect">
            <a:avLst/>
          </a:prstGeom>
        </p:spPr>
      </p:pic>
      <p:pic>
        <p:nvPicPr>
          <p:cNvPr id="115" name="Picture 114" descr="Icon&#10;&#10;Description automatically generated">
            <a:extLst>
              <a:ext uri="{FF2B5EF4-FFF2-40B4-BE49-F238E27FC236}">
                <a16:creationId xmlns:a16="http://schemas.microsoft.com/office/drawing/2014/main" id="{82E8B131-ADC4-122F-063E-34CE2E8BCBC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86349" y="4005995"/>
            <a:ext cx="731520" cy="731520"/>
          </a:xfrm>
          <a:prstGeom prst="rect">
            <a:avLst/>
          </a:prstGeom>
        </p:spPr>
      </p:pic>
      <p:grpSp>
        <p:nvGrpSpPr>
          <p:cNvPr id="97" name="Group 96">
            <a:extLst>
              <a:ext uri="{FF2B5EF4-FFF2-40B4-BE49-F238E27FC236}">
                <a16:creationId xmlns:a16="http://schemas.microsoft.com/office/drawing/2014/main" id="{73E5FADC-4980-1385-A9A2-991BC52F49E4}"/>
              </a:ext>
            </a:extLst>
          </p:cNvPr>
          <p:cNvGrpSpPr/>
          <p:nvPr/>
        </p:nvGrpSpPr>
        <p:grpSpPr>
          <a:xfrm>
            <a:off x="4951756" y="4326035"/>
            <a:ext cx="726450" cy="671231"/>
            <a:chOff x="3471135" y="5263771"/>
            <a:chExt cx="1198090" cy="1183338"/>
          </a:xfrm>
        </p:grpSpPr>
        <p:sp>
          <p:nvSpPr>
            <p:cNvPr id="98" name="Oval 97">
              <a:extLst>
                <a:ext uri="{FF2B5EF4-FFF2-40B4-BE49-F238E27FC236}">
                  <a16:creationId xmlns:a16="http://schemas.microsoft.com/office/drawing/2014/main" id="{F30FA673-9DA3-1AB3-58F5-2F72D55802D0}"/>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0B0D4080-4424-DBD4-CE73-B70DEDBB062D}"/>
                </a:ext>
              </a:extLst>
            </p:cNvPr>
            <p:cNvPicPr>
              <a:picLocks noChangeAspect="1"/>
            </p:cNvPicPr>
            <p:nvPr/>
          </p:nvPicPr>
          <p:blipFill>
            <a:blip r:embed="rId30"/>
            <a:stretch>
              <a:fillRect/>
            </a:stretch>
          </p:blipFill>
          <p:spPr>
            <a:xfrm rot="21400421">
              <a:off x="3511715" y="5316476"/>
              <a:ext cx="1082326" cy="1056859"/>
            </a:xfrm>
            <a:prstGeom prst="rect">
              <a:avLst/>
            </a:prstGeom>
          </p:spPr>
        </p:pic>
      </p:grpSp>
      <p:grpSp>
        <p:nvGrpSpPr>
          <p:cNvPr id="106" name="Group 105">
            <a:extLst>
              <a:ext uri="{FF2B5EF4-FFF2-40B4-BE49-F238E27FC236}">
                <a16:creationId xmlns:a16="http://schemas.microsoft.com/office/drawing/2014/main" id="{B2B6C63B-F7BB-F54B-95B6-44620F013365}"/>
              </a:ext>
            </a:extLst>
          </p:cNvPr>
          <p:cNvGrpSpPr/>
          <p:nvPr/>
        </p:nvGrpSpPr>
        <p:grpSpPr>
          <a:xfrm>
            <a:off x="5861876" y="5052352"/>
            <a:ext cx="751941" cy="705044"/>
            <a:chOff x="4962794" y="3064564"/>
            <a:chExt cx="1828800" cy="1828800"/>
          </a:xfrm>
        </p:grpSpPr>
        <p:sp>
          <p:nvSpPr>
            <p:cNvPr id="107" name="Oval 106">
              <a:extLst>
                <a:ext uri="{FF2B5EF4-FFF2-40B4-BE49-F238E27FC236}">
                  <a16:creationId xmlns:a16="http://schemas.microsoft.com/office/drawing/2014/main" id="{4C9670D3-D05C-D19A-CDD9-874BEDA55621}"/>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descr="A logo with different symbols&#10;&#10;AI-generated content may be incorrect.">
              <a:extLst>
                <a:ext uri="{FF2B5EF4-FFF2-40B4-BE49-F238E27FC236}">
                  <a16:creationId xmlns:a16="http://schemas.microsoft.com/office/drawing/2014/main" id="{95351C1F-F1B4-7258-3A8B-32350D408E31}"/>
                </a:ext>
              </a:extLst>
            </p:cNvPr>
            <p:cNvPicPr>
              <a:picLocks noChangeAspect="1"/>
            </p:cNvPicPr>
            <p:nvPr/>
          </p:nvPicPr>
          <p:blipFill>
            <a:blip r:embed="rId7"/>
            <a:stretch>
              <a:fillRect/>
            </a:stretch>
          </p:blipFill>
          <p:spPr>
            <a:xfrm>
              <a:off x="4991369" y="3168360"/>
              <a:ext cx="1677379" cy="1677379"/>
            </a:xfrm>
            <a:prstGeom prst="rect">
              <a:avLst/>
            </a:prstGeom>
          </p:spPr>
        </p:pic>
      </p:grpSp>
      <p:pic>
        <p:nvPicPr>
          <p:cNvPr id="117" name="Picture 116"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C1A12FCC-AB58-FB15-84AF-8F7E52D4A3A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37491" y="1396408"/>
            <a:ext cx="767524" cy="767524"/>
          </a:xfrm>
          <a:prstGeom prst="rect">
            <a:avLst/>
          </a:prstGeom>
        </p:spPr>
      </p:pic>
      <p:pic>
        <p:nvPicPr>
          <p:cNvPr id="123" name="Picture 122" descr="A circle with a plane and a star and ruler&#10;&#10;Description automatically generated">
            <a:extLst>
              <a:ext uri="{FF2B5EF4-FFF2-40B4-BE49-F238E27FC236}">
                <a16:creationId xmlns:a16="http://schemas.microsoft.com/office/drawing/2014/main" id="{451CC8CA-1589-B234-BE7D-614427AD053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57634" y="1687567"/>
            <a:ext cx="640080" cy="640080"/>
          </a:xfrm>
          <a:prstGeom prst="rect">
            <a:avLst/>
          </a:prstGeom>
        </p:spPr>
      </p:pic>
      <p:grpSp>
        <p:nvGrpSpPr>
          <p:cNvPr id="59" name="Group 58">
            <a:extLst>
              <a:ext uri="{FF2B5EF4-FFF2-40B4-BE49-F238E27FC236}">
                <a16:creationId xmlns:a16="http://schemas.microsoft.com/office/drawing/2014/main" id="{9BFD1DE1-430D-4FCE-6181-0BE1F5991197}"/>
              </a:ext>
            </a:extLst>
          </p:cNvPr>
          <p:cNvGrpSpPr/>
          <p:nvPr/>
        </p:nvGrpSpPr>
        <p:grpSpPr>
          <a:xfrm>
            <a:off x="7553555" y="1881762"/>
            <a:ext cx="683283" cy="663149"/>
            <a:chOff x="9161304" y="4171430"/>
            <a:chExt cx="1130089" cy="1114856"/>
          </a:xfrm>
        </p:grpSpPr>
        <p:sp>
          <p:nvSpPr>
            <p:cNvPr id="60" name="Oval 59">
              <a:extLst>
                <a:ext uri="{FF2B5EF4-FFF2-40B4-BE49-F238E27FC236}">
                  <a16:creationId xmlns:a16="http://schemas.microsoft.com/office/drawing/2014/main" id="{456C0A88-A7CF-F6B6-9EE0-5C06E684FA6D}"/>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B361731C-198D-51EB-549E-10F469137386}"/>
                </a:ext>
              </a:extLst>
            </p:cNvPr>
            <p:cNvPicPr>
              <a:picLocks noChangeAspect="1"/>
            </p:cNvPicPr>
            <p:nvPr/>
          </p:nvPicPr>
          <p:blipFill>
            <a:blip r:embed="rId31"/>
            <a:stretch>
              <a:fillRect/>
            </a:stretch>
          </p:blipFill>
          <p:spPr>
            <a:xfrm>
              <a:off x="9215094" y="4217752"/>
              <a:ext cx="1013136" cy="1035485"/>
            </a:xfrm>
            <a:prstGeom prst="rect">
              <a:avLst/>
            </a:prstGeom>
          </p:spPr>
        </p:pic>
      </p:grpSp>
      <p:pic>
        <p:nvPicPr>
          <p:cNvPr id="125" name="Picture 124" descr="A circle with a plane and a star and ruler&#10;&#10;Description automatically generated">
            <a:extLst>
              <a:ext uri="{FF2B5EF4-FFF2-40B4-BE49-F238E27FC236}">
                <a16:creationId xmlns:a16="http://schemas.microsoft.com/office/drawing/2014/main" id="{D80A76FE-C351-BEEB-989F-59C48F2D356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31040" y="4619183"/>
            <a:ext cx="640080" cy="640080"/>
          </a:xfrm>
          <a:prstGeom prst="rect">
            <a:avLst/>
          </a:prstGeom>
        </p:spPr>
      </p:pic>
      <p:pic>
        <p:nvPicPr>
          <p:cNvPr id="130" name="Picture 129" descr="A circle with a plane and a star and ruler&#10;&#10;Description automatically generated">
            <a:extLst>
              <a:ext uri="{FF2B5EF4-FFF2-40B4-BE49-F238E27FC236}">
                <a16:creationId xmlns:a16="http://schemas.microsoft.com/office/drawing/2014/main" id="{528A613E-C93A-8A52-E3F3-6BAA3CC3ADC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55136" y="4005995"/>
            <a:ext cx="640080" cy="640080"/>
          </a:xfrm>
          <a:prstGeom prst="rect">
            <a:avLst/>
          </a:prstGeom>
        </p:spPr>
      </p:pic>
      <p:grpSp>
        <p:nvGrpSpPr>
          <p:cNvPr id="131" name="Group 130">
            <a:extLst>
              <a:ext uri="{FF2B5EF4-FFF2-40B4-BE49-F238E27FC236}">
                <a16:creationId xmlns:a16="http://schemas.microsoft.com/office/drawing/2014/main" id="{2F99758A-480C-FCAE-CA44-8A43BB02E7F6}"/>
              </a:ext>
            </a:extLst>
          </p:cNvPr>
          <p:cNvGrpSpPr/>
          <p:nvPr/>
        </p:nvGrpSpPr>
        <p:grpSpPr>
          <a:xfrm>
            <a:off x="9426241" y="4784144"/>
            <a:ext cx="683283" cy="663149"/>
            <a:chOff x="9161304" y="4171430"/>
            <a:chExt cx="1130089" cy="1114856"/>
          </a:xfrm>
        </p:grpSpPr>
        <p:sp>
          <p:nvSpPr>
            <p:cNvPr id="132" name="Oval 131">
              <a:extLst>
                <a:ext uri="{FF2B5EF4-FFF2-40B4-BE49-F238E27FC236}">
                  <a16:creationId xmlns:a16="http://schemas.microsoft.com/office/drawing/2014/main" id="{97133F79-7ED7-9028-2A4C-119588BA4715}"/>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C81D96DE-1E78-A56B-77E7-B37B921BF6E9}"/>
                </a:ext>
              </a:extLst>
            </p:cNvPr>
            <p:cNvPicPr>
              <a:picLocks noChangeAspect="1"/>
            </p:cNvPicPr>
            <p:nvPr/>
          </p:nvPicPr>
          <p:blipFill>
            <a:blip r:embed="rId31"/>
            <a:stretch>
              <a:fillRect/>
            </a:stretch>
          </p:blipFill>
          <p:spPr>
            <a:xfrm>
              <a:off x="9215094" y="4217752"/>
              <a:ext cx="1013136" cy="1035485"/>
            </a:xfrm>
            <a:prstGeom prst="rect">
              <a:avLst/>
            </a:prstGeom>
          </p:spPr>
        </p:pic>
      </p:grpSp>
      <p:pic>
        <p:nvPicPr>
          <p:cNvPr id="134" name="Picture 133" descr="A circle with a plane and ruler&#10;&#10;Description automatically generated">
            <a:extLst>
              <a:ext uri="{FF2B5EF4-FFF2-40B4-BE49-F238E27FC236}">
                <a16:creationId xmlns:a16="http://schemas.microsoft.com/office/drawing/2014/main" id="{60E51A3F-06A1-F067-BE4A-9F20DCCE9AB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728769" y="4890654"/>
            <a:ext cx="762092" cy="762092"/>
          </a:xfrm>
          <a:prstGeom prst="rect">
            <a:avLst/>
          </a:prstGeom>
        </p:spPr>
      </p:pic>
      <p:grpSp>
        <p:nvGrpSpPr>
          <p:cNvPr id="126" name="Group 125">
            <a:extLst>
              <a:ext uri="{FF2B5EF4-FFF2-40B4-BE49-F238E27FC236}">
                <a16:creationId xmlns:a16="http://schemas.microsoft.com/office/drawing/2014/main" id="{0676916B-4589-8B0C-65EF-E2E8171FD7B2}"/>
              </a:ext>
            </a:extLst>
          </p:cNvPr>
          <p:cNvGrpSpPr/>
          <p:nvPr/>
        </p:nvGrpSpPr>
        <p:grpSpPr>
          <a:xfrm>
            <a:off x="8979979" y="4169757"/>
            <a:ext cx="683283" cy="663149"/>
            <a:chOff x="9161304" y="4171430"/>
            <a:chExt cx="1130089" cy="1114856"/>
          </a:xfrm>
        </p:grpSpPr>
        <p:sp>
          <p:nvSpPr>
            <p:cNvPr id="128" name="Oval 127">
              <a:extLst>
                <a:ext uri="{FF2B5EF4-FFF2-40B4-BE49-F238E27FC236}">
                  <a16:creationId xmlns:a16="http://schemas.microsoft.com/office/drawing/2014/main" id="{607B70E3-8EC5-E260-D3D3-A61B1821BA56}"/>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A0671368-3C54-2F6A-0E3F-044C131B8EF1}"/>
                </a:ext>
              </a:extLst>
            </p:cNvPr>
            <p:cNvPicPr>
              <a:picLocks noChangeAspect="1"/>
            </p:cNvPicPr>
            <p:nvPr/>
          </p:nvPicPr>
          <p:blipFill>
            <a:blip r:embed="rId31"/>
            <a:stretch>
              <a:fillRect/>
            </a:stretch>
          </p:blipFill>
          <p:spPr>
            <a:xfrm>
              <a:off x="9215094" y="4217752"/>
              <a:ext cx="1013136" cy="1035485"/>
            </a:xfrm>
            <a:prstGeom prst="rect">
              <a:avLst/>
            </a:prstGeom>
          </p:spPr>
        </p:pic>
      </p:grpSp>
      <p:grpSp>
        <p:nvGrpSpPr>
          <p:cNvPr id="10" name="Group 9">
            <a:extLst>
              <a:ext uri="{FF2B5EF4-FFF2-40B4-BE49-F238E27FC236}">
                <a16:creationId xmlns:a16="http://schemas.microsoft.com/office/drawing/2014/main" id="{2F333ADB-5CAF-6454-B30C-CB29AE9EB443}"/>
              </a:ext>
            </a:extLst>
          </p:cNvPr>
          <p:cNvGrpSpPr/>
          <p:nvPr/>
        </p:nvGrpSpPr>
        <p:grpSpPr>
          <a:xfrm>
            <a:off x="5046421" y="4999208"/>
            <a:ext cx="714336" cy="653538"/>
            <a:chOff x="5571284" y="4834744"/>
            <a:chExt cx="866845" cy="793069"/>
          </a:xfrm>
        </p:grpSpPr>
        <p:grpSp>
          <p:nvGrpSpPr>
            <p:cNvPr id="15" name="Group 14">
              <a:extLst>
                <a:ext uri="{FF2B5EF4-FFF2-40B4-BE49-F238E27FC236}">
                  <a16:creationId xmlns:a16="http://schemas.microsoft.com/office/drawing/2014/main" id="{F5959D6F-B89B-80E5-53F4-A7C73276028C}"/>
                </a:ext>
              </a:extLst>
            </p:cNvPr>
            <p:cNvGrpSpPr/>
            <p:nvPr/>
          </p:nvGrpSpPr>
          <p:grpSpPr>
            <a:xfrm>
              <a:off x="5571284" y="4834744"/>
              <a:ext cx="866845" cy="793069"/>
              <a:chOff x="3471135" y="5263771"/>
              <a:chExt cx="1198090" cy="1183338"/>
            </a:xfrm>
          </p:grpSpPr>
          <p:sp>
            <p:nvSpPr>
              <p:cNvPr id="43" name="Oval 42">
                <a:extLst>
                  <a:ext uri="{FF2B5EF4-FFF2-40B4-BE49-F238E27FC236}">
                    <a16:creationId xmlns:a16="http://schemas.microsoft.com/office/drawing/2014/main" id="{A0386996-DC2B-A305-7F08-D7FAC5D8DE93}"/>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8B226BE7-F102-0153-0A46-AFEB6DFFD2A1}"/>
                  </a:ext>
                </a:extLst>
              </p:cNvPr>
              <p:cNvPicPr>
                <a:picLocks noChangeAspect="1"/>
              </p:cNvPicPr>
              <p:nvPr/>
            </p:nvPicPr>
            <p:blipFill>
              <a:blip r:embed="rId30"/>
              <a:stretch>
                <a:fillRect/>
              </a:stretch>
            </p:blipFill>
            <p:spPr>
              <a:xfrm rot="21400421">
                <a:off x="3511715" y="5316476"/>
                <a:ext cx="1082326" cy="1056859"/>
              </a:xfrm>
              <a:prstGeom prst="rect">
                <a:avLst/>
              </a:prstGeom>
            </p:spPr>
          </p:pic>
        </p:grpSp>
        <p:sp>
          <p:nvSpPr>
            <p:cNvPr id="16" name="Oval 15">
              <a:extLst>
                <a:ext uri="{FF2B5EF4-FFF2-40B4-BE49-F238E27FC236}">
                  <a16:creationId xmlns:a16="http://schemas.microsoft.com/office/drawing/2014/main" id="{A508044F-90D5-BF72-D407-6B54E3D99F2C}"/>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sp>
        <p:nvSpPr>
          <p:cNvPr id="72" name="TextBox 71">
            <a:extLst>
              <a:ext uri="{FF2B5EF4-FFF2-40B4-BE49-F238E27FC236}">
                <a16:creationId xmlns:a16="http://schemas.microsoft.com/office/drawing/2014/main" id="{9084A846-508D-96C1-8B35-0FDF51FE00DA}"/>
              </a:ext>
            </a:extLst>
          </p:cNvPr>
          <p:cNvSpPr txBox="1"/>
          <p:nvPr/>
        </p:nvSpPr>
        <p:spPr>
          <a:xfrm>
            <a:off x="5302783" y="2273757"/>
            <a:ext cx="1034985" cy="400110"/>
          </a:xfrm>
          <a:prstGeom prst="rect">
            <a:avLst/>
          </a:prstGeom>
          <a:solidFill>
            <a:schemeClr val="accent1"/>
          </a:solidFill>
        </p:spPr>
        <p:txBody>
          <a:bodyPr wrap="square" rtlCol="0">
            <a:spAutoFit/>
          </a:bodyPr>
          <a:lstStyle/>
          <a:p>
            <a:pPr algn="ctr"/>
            <a:r>
              <a:rPr lang="en-US" sz="1000"/>
              <a:t>Single Red Unit Survives</a:t>
            </a:r>
          </a:p>
        </p:txBody>
      </p:sp>
      <p:pic>
        <p:nvPicPr>
          <p:cNvPr id="45" name="Picture 44">
            <a:extLst>
              <a:ext uri="{FF2B5EF4-FFF2-40B4-BE49-F238E27FC236}">
                <a16:creationId xmlns:a16="http://schemas.microsoft.com/office/drawing/2014/main" id="{867CC822-88E2-B0E6-11C3-A00517103CF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07140" y="3797844"/>
            <a:ext cx="767524" cy="767524"/>
          </a:xfrm>
          <a:prstGeom prst="rect">
            <a:avLst/>
          </a:prstGeom>
        </p:spPr>
      </p:pic>
      <p:cxnSp>
        <p:nvCxnSpPr>
          <p:cNvPr id="73" name="Straight Connector 72">
            <a:extLst>
              <a:ext uri="{FF2B5EF4-FFF2-40B4-BE49-F238E27FC236}">
                <a16:creationId xmlns:a16="http://schemas.microsoft.com/office/drawing/2014/main" id="{1D18D895-7584-E5A2-B01B-A48DD0DC07CF}"/>
              </a:ext>
            </a:extLst>
          </p:cNvPr>
          <p:cNvCxnSpPr>
            <a:cxnSpLocks/>
          </p:cNvCxnSpPr>
          <p:nvPr/>
        </p:nvCxnSpPr>
        <p:spPr>
          <a:xfrm>
            <a:off x="6021875" y="5096929"/>
            <a:ext cx="436942" cy="56359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F46045E-8137-A7B7-6E0E-EF8A3D3086CA}"/>
              </a:ext>
            </a:extLst>
          </p:cNvPr>
          <p:cNvCxnSpPr>
            <a:cxnSpLocks/>
          </p:cNvCxnSpPr>
          <p:nvPr/>
        </p:nvCxnSpPr>
        <p:spPr>
          <a:xfrm>
            <a:off x="5100428" y="4364278"/>
            <a:ext cx="436942" cy="563594"/>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2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xEl>
                                              <p:pRg st="15" end="15"/>
                                            </p:txEl>
                                          </p:spTgt>
                                        </p:tgtEl>
                                        <p:attrNameLst>
                                          <p:attrName>style.visibility</p:attrName>
                                        </p:attrNameLst>
                                      </p:cBhvr>
                                      <p:to>
                                        <p:strVal val="visible"/>
                                      </p:to>
                                    </p:set>
                                    <p:animEffect transition="in" filter="fade">
                                      <p:cBhvr>
                                        <p:cTn id="7" dur="500"/>
                                        <p:tgtEl>
                                          <p:spTgt spid="71">
                                            <p:txEl>
                                              <p:pRg st="15"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down)">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down)">
                                      <p:cBhvr>
                                        <p:cTn id="1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1725A-11FC-D4AA-86FB-BFDDE48B78C1}"/>
              </a:ext>
            </a:extLst>
          </p:cNvPr>
          <p:cNvSpPr>
            <a:spLocks noGrp="1"/>
          </p:cNvSpPr>
          <p:nvPr>
            <p:ph type="title"/>
          </p:nvPr>
        </p:nvSpPr>
        <p:spPr>
          <a:xfrm>
            <a:off x="68539" y="-20000"/>
            <a:ext cx="10363201" cy="1629601"/>
          </a:xfrm>
        </p:spPr>
        <p:txBody>
          <a:bodyPr/>
          <a:lstStyle/>
          <a:p>
            <a:r>
              <a:rPr lang="en-US"/>
              <a:t>Adjudicate local strike (In-Hex)</a:t>
            </a:r>
          </a:p>
        </p:txBody>
      </p:sp>
      <p:sp>
        <p:nvSpPr>
          <p:cNvPr id="3" name="Content Placeholder 2">
            <a:extLst>
              <a:ext uri="{FF2B5EF4-FFF2-40B4-BE49-F238E27FC236}">
                <a16:creationId xmlns:a16="http://schemas.microsoft.com/office/drawing/2014/main" id="{070DB72B-FE53-F569-0DA8-DFB24B3FC945}"/>
              </a:ext>
            </a:extLst>
          </p:cNvPr>
          <p:cNvSpPr>
            <a:spLocks noGrp="1"/>
          </p:cNvSpPr>
          <p:nvPr>
            <p:ph sz="quarter" idx="10"/>
          </p:nvPr>
        </p:nvSpPr>
        <p:spPr>
          <a:xfrm>
            <a:off x="429" y="1135267"/>
            <a:ext cx="4992709" cy="3747180"/>
          </a:xfrm>
        </p:spPr>
        <p:txBody>
          <a:bodyPr>
            <a:normAutofit lnSpcReduction="10000"/>
          </a:bodyPr>
          <a:lstStyle/>
          <a:p>
            <a:r>
              <a:rPr lang="en-US"/>
              <a:t>What if one Red Striker Unit Survives?</a:t>
            </a:r>
          </a:p>
          <a:p>
            <a:r>
              <a:rPr lang="en-US"/>
              <a:t>Roll the striker attack value against the previously declared target’s defense value. </a:t>
            </a:r>
          </a:p>
          <a:p>
            <a:r>
              <a:rPr lang="en-US"/>
              <a:t>Assess Results. </a:t>
            </a:r>
          </a:p>
          <a:p>
            <a:pPr lvl="1"/>
            <a:r>
              <a:rPr lang="en-US"/>
              <a:t>Equal to or greater than equal to defense value = “step loss”</a:t>
            </a:r>
          </a:p>
          <a:p>
            <a:r>
              <a:rPr lang="en-US"/>
              <a:t>Airfields can be regenerated/repaired during the regeneration phase using a 6-side die. </a:t>
            </a:r>
          </a:p>
          <a:p>
            <a:pPr lvl="1"/>
            <a:r>
              <a:rPr lang="en-US"/>
              <a:t>Must roll a “1” to regenerate</a:t>
            </a:r>
          </a:p>
          <a:p>
            <a:endParaRPr lang="en-US"/>
          </a:p>
          <a:p>
            <a:endParaRPr lang="en-US"/>
          </a:p>
        </p:txBody>
      </p:sp>
      <p:sp>
        <p:nvSpPr>
          <p:cNvPr id="4" name="Content Placeholder 3">
            <a:extLst>
              <a:ext uri="{FF2B5EF4-FFF2-40B4-BE49-F238E27FC236}">
                <a16:creationId xmlns:a16="http://schemas.microsoft.com/office/drawing/2014/main" id="{6DBB764E-345B-C636-735A-227267843B27}"/>
              </a:ext>
            </a:extLst>
          </p:cNvPr>
          <p:cNvSpPr>
            <a:spLocks noGrp="1"/>
          </p:cNvSpPr>
          <p:nvPr>
            <p:ph sz="quarter" idx="11"/>
          </p:nvPr>
        </p:nvSpPr>
        <p:spPr/>
        <p:txBody>
          <a:bodyPr/>
          <a:lstStyle/>
          <a:p>
            <a:endParaRPr lang="en-US"/>
          </a:p>
        </p:txBody>
      </p:sp>
      <p:sp>
        <p:nvSpPr>
          <p:cNvPr id="5" name="Slide Number Placeholder 4">
            <a:extLst>
              <a:ext uri="{FF2B5EF4-FFF2-40B4-BE49-F238E27FC236}">
                <a16:creationId xmlns:a16="http://schemas.microsoft.com/office/drawing/2014/main" id="{39EDF606-CA66-8CFC-6703-1DF9575BDFA4}"/>
              </a:ext>
            </a:extLst>
          </p:cNvPr>
          <p:cNvSpPr>
            <a:spLocks noGrp="1"/>
          </p:cNvSpPr>
          <p:nvPr>
            <p:ph type="sldNum" sz="quarter" idx="4"/>
          </p:nvPr>
        </p:nvSpPr>
        <p:spPr>
          <a:xfrm>
            <a:off x="487628" y="6353407"/>
            <a:ext cx="631065" cy="296214"/>
          </a:xfrm>
        </p:spPr>
        <p:txBody>
          <a:bodyPr/>
          <a:lstStyle/>
          <a:p>
            <a:fld id="{B5CEABB6-07DC-46E8-9B57-56EC44A396E5}" type="slidenum">
              <a:rPr lang="en-US" smtClean="0"/>
              <a:pPr/>
              <a:t>15</a:t>
            </a:fld>
            <a:endParaRPr lang="en-US"/>
          </a:p>
        </p:txBody>
      </p:sp>
      <p:sp>
        <p:nvSpPr>
          <p:cNvPr id="6" name="Flowchart: Preparation 5">
            <a:extLst>
              <a:ext uri="{FF2B5EF4-FFF2-40B4-BE49-F238E27FC236}">
                <a16:creationId xmlns:a16="http://schemas.microsoft.com/office/drawing/2014/main" id="{2805A446-C093-74C9-10EC-12964D268745}"/>
              </a:ext>
            </a:extLst>
          </p:cNvPr>
          <p:cNvSpPr/>
          <p:nvPr/>
        </p:nvSpPr>
        <p:spPr>
          <a:xfrm>
            <a:off x="4849161" y="3973447"/>
            <a:ext cx="2094078" cy="1800225"/>
          </a:xfrm>
          <a:prstGeom prst="flowChartPreparati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eparation 6">
            <a:extLst>
              <a:ext uri="{FF2B5EF4-FFF2-40B4-BE49-F238E27FC236}">
                <a16:creationId xmlns:a16="http://schemas.microsoft.com/office/drawing/2014/main" id="{4324A257-E13F-AFF6-FA5E-808F365ED2E1}"/>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eparation 7">
            <a:extLst>
              <a:ext uri="{FF2B5EF4-FFF2-40B4-BE49-F238E27FC236}">
                <a16:creationId xmlns:a16="http://schemas.microsoft.com/office/drawing/2014/main" id="{83BB4649-16B7-4219-A601-B0451B9D9BD8}"/>
              </a:ext>
            </a:extLst>
          </p:cNvPr>
          <p:cNvSpPr/>
          <p:nvPr/>
        </p:nvSpPr>
        <p:spPr>
          <a:xfrm>
            <a:off x="6512438" y="130565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eparation 8">
            <a:extLst>
              <a:ext uri="{FF2B5EF4-FFF2-40B4-BE49-F238E27FC236}">
                <a16:creationId xmlns:a16="http://schemas.microsoft.com/office/drawing/2014/main" id="{124AF829-89FF-1822-A491-8234E53F4206}"/>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eparation 9">
            <a:extLst>
              <a:ext uri="{FF2B5EF4-FFF2-40B4-BE49-F238E27FC236}">
                <a16:creationId xmlns:a16="http://schemas.microsoft.com/office/drawing/2014/main" id="{27D5FBBF-38AD-F0F3-F426-A8D24ECCE447}"/>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eparation 10">
            <a:extLst>
              <a:ext uri="{FF2B5EF4-FFF2-40B4-BE49-F238E27FC236}">
                <a16:creationId xmlns:a16="http://schemas.microsoft.com/office/drawing/2014/main" id="{3802E136-D80D-CA88-BFF3-4FFDCBECC6E9}"/>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eparation 11">
            <a:extLst>
              <a:ext uri="{FF2B5EF4-FFF2-40B4-BE49-F238E27FC236}">
                <a16:creationId xmlns:a16="http://schemas.microsoft.com/office/drawing/2014/main" id="{EA6478C2-86A0-3AAF-A7AA-3A0B41E62218}"/>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eparation 12">
            <a:extLst>
              <a:ext uri="{FF2B5EF4-FFF2-40B4-BE49-F238E27FC236}">
                <a16:creationId xmlns:a16="http://schemas.microsoft.com/office/drawing/2014/main" id="{F6CBE435-5A2C-5999-4488-85AE4C47BEAF}"/>
              </a:ext>
            </a:extLst>
          </p:cNvPr>
          <p:cNvSpPr/>
          <p:nvPr/>
        </p:nvSpPr>
        <p:spPr>
          <a:xfrm>
            <a:off x="8185378" y="397344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eparation 13">
            <a:extLst>
              <a:ext uri="{FF2B5EF4-FFF2-40B4-BE49-F238E27FC236}">
                <a16:creationId xmlns:a16="http://schemas.microsoft.com/office/drawing/2014/main" id="{2CE0E2A2-0E7A-FEEA-69A4-6804741D9158}"/>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eparation 14">
            <a:extLst>
              <a:ext uri="{FF2B5EF4-FFF2-40B4-BE49-F238E27FC236}">
                <a16:creationId xmlns:a16="http://schemas.microsoft.com/office/drawing/2014/main" id="{49B131D7-0E83-2C73-C903-B162C26BEFC3}"/>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4354E8E6-1B5E-F1E8-E99A-7D24A3A3C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491" y="1396408"/>
            <a:ext cx="767524" cy="767524"/>
          </a:xfrm>
          <a:prstGeom prst="rect">
            <a:avLst/>
          </a:prstGeom>
        </p:spPr>
      </p:pic>
      <p:pic>
        <p:nvPicPr>
          <p:cNvPr id="20" name="Picture 19" descr="A circle with a plane and a star and ruler&#10;&#10;Description automatically generated">
            <a:extLst>
              <a:ext uri="{FF2B5EF4-FFF2-40B4-BE49-F238E27FC236}">
                <a16:creationId xmlns:a16="http://schemas.microsoft.com/office/drawing/2014/main" id="{A3FF4125-ABF1-8F5B-1301-FDA409B5F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7634" y="1687567"/>
            <a:ext cx="640080" cy="640080"/>
          </a:xfrm>
          <a:prstGeom prst="rect">
            <a:avLst/>
          </a:prstGeom>
        </p:spPr>
      </p:pic>
      <p:pic>
        <p:nvPicPr>
          <p:cNvPr id="21" name="Picture 20" descr="A circle with a plane and a star and ruler&#10;&#10;Description automatically generated">
            <a:extLst>
              <a:ext uri="{FF2B5EF4-FFF2-40B4-BE49-F238E27FC236}">
                <a16:creationId xmlns:a16="http://schemas.microsoft.com/office/drawing/2014/main" id="{09F06613-8FC1-C761-6FDF-13AE9A1375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1040" y="4619183"/>
            <a:ext cx="640080" cy="640080"/>
          </a:xfrm>
          <a:prstGeom prst="rect">
            <a:avLst/>
          </a:prstGeom>
        </p:spPr>
      </p:pic>
      <p:pic>
        <p:nvPicPr>
          <p:cNvPr id="22" name="Picture 21" descr="A circle with a plane and a star and ruler&#10;&#10;Description automatically generated">
            <a:extLst>
              <a:ext uri="{FF2B5EF4-FFF2-40B4-BE49-F238E27FC236}">
                <a16:creationId xmlns:a16="http://schemas.microsoft.com/office/drawing/2014/main" id="{AE3C54CA-8D6D-F7C5-6EC6-2A0DAC53A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136" y="4005995"/>
            <a:ext cx="640080" cy="640080"/>
          </a:xfrm>
          <a:prstGeom prst="rect">
            <a:avLst/>
          </a:prstGeom>
        </p:spPr>
      </p:pic>
      <p:grpSp>
        <p:nvGrpSpPr>
          <p:cNvPr id="23" name="Group 22">
            <a:extLst>
              <a:ext uri="{FF2B5EF4-FFF2-40B4-BE49-F238E27FC236}">
                <a16:creationId xmlns:a16="http://schemas.microsoft.com/office/drawing/2014/main" id="{5B967525-8FB7-B9B4-50C3-89096DC48F12}"/>
              </a:ext>
            </a:extLst>
          </p:cNvPr>
          <p:cNvGrpSpPr/>
          <p:nvPr/>
        </p:nvGrpSpPr>
        <p:grpSpPr>
          <a:xfrm>
            <a:off x="6327575" y="4583667"/>
            <a:ext cx="683283" cy="663149"/>
            <a:chOff x="9161304" y="4171430"/>
            <a:chExt cx="1130089" cy="1114856"/>
          </a:xfrm>
        </p:grpSpPr>
        <p:sp>
          <p:nvSpPr>
            <p:cNvPr id="24" name="Oval 23">
              <a:extLst>
                <a:ext uri="{FF2B5EF4-FFF2-40B4-BE49-F238E27FC236}">
                  <a16:creationId xmlns:a16="http://schemas.microsoft.com/office/drawing/2014/main" id="{62F5A697-C67F-37AA-5E73-74BF2FDE774D}"/>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1DD302F-0E24-759C-B0F0-44840A91B94C}"/>
                </a:ext>
              </a:extLst>
            </p:cNvPr>
            <p:cNvPicPr>
              <a:picLocks noChangeAspect="1"/>
            </p:cNvPicPr>
            <p:nvPr/>
          </p:nvPicPr>
          <p:blipFill>
            <a:blip r:embed="rId4"/>
            <a:stretch>
              <a:fillRect/>
            </a:stretch>
          </p:blipFill>
          <p:spPr>
            <a:xfrm>
              <a:off x="9215094" y="4217752"/>
              <a:ext cx="1013136" cy="1035485"/>
            </a:xfrm>
            <a:prstGeom prst="rect">
              <a:avLst/>
            </a:prstGeom>
          </p:spPr>
        </p:pic>
      </p:grpSp>
      <p:pic>
        <p:nvPicPr>
          <p:cNvPr id="26" name="Picture 25" descr="A circle with a plane and ruler&#10;&#10;Description automatically generated">
            <a:extLst>
              <a:ext uri="{FF2B5EF4-FFF2-40B4-BE49-F238E27FC236}">
                <a16:creationId xmlns:a16="http://schemas.microsoft.com/office/drawing/2014/main" id="{8552F49C-F94D-2449-8D43-6D13253744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8769" y="4890654"/>
            <a:ext cx="762092" cy="762092"/>
          </a:xfrm>
          <a:prstGeom prst="rect">
            <a:avLst/>
          </a:prstGeom>
        </p:spPr>
      </p:pic>
      <p:grpSp>
        <p:nvGrpSpPr>
          <p:cNvPr id="27" name="Group 26">
            <a:extLst>
              <a:ext uri="{FF2B5EF4-FFF2-40B4-BE49-F238E27FC236}">
                <a16:creationId xmlns:a16="http://schemas.microsoft.com/office/drawing/2014/main" id="{4AB93735-F72C-55C3-2293-E0F2EA2CFAEC}"/>
              </a:ext>
            </a:extLst>
          </p:cNvPr>
          <p:cNvGrpSpPr/>
          <p:nvPr/>
        </p:nvGrpSpPr>
        <p:grpSpPr>
          <a:xfrm>
            <a:off x="4951756" y="4326035"/>
            <a:ext cx="726450" cy="671231"/>
            <a:chOff x="3471135" y="5263771"/>
            <a:chExt cx="1198090" cy="1183338"/>
          </a:xfrm>
        </p:grpSpPr>
        <p:sp>
          <p:nvSpPr>
            <p:cNvPr id="28" name="Oval 27">
              <a:extLst>
                <a:ext uri="{FF2B5EF4-FFF2-40B4-BE49-F238E27FC236}">
                  <a16:creationId xmlns:a16="http://schemas.microsoft.com/office/drawing/2014/main" id="{C1854E23-880E-2E17-A679-132D5D0801A8}"/>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0A55792-5238-157D-2FFA-5B56BC949A77}"/>
                </a:ext>
              </a:extLst>
            </p:cNvPr>
            <p:cNvPicPr>
              <a:picLocks noChangeAspect="1"/>
            </p:cNvPicPr>
            <p:nvPr/>
          </p:nvPicPr>
          <p:blipFill>
            <a:blip r:embed="rId6"/>
            <a:stretch>
              <a:fillRect/>
            </a:stretch>
          </p:blipFill>
          <p:spPr>
            <a:xfrm rot="21400421">
              <a:off x="3511715" y="5316476"/>
              <a:ext cx="1082326" cy="1056859"/>
            </a:xfrm>
            <a:prstGeom prst="rect">
              <a:avLst/>
            </a:prstGeom>
          </p:spPr>
        </p:pic>
      </p:grpSp>
      <p:grpSp>
        <p:nvGrpSpPr>
          <p:cNvPr id="30" name="Group 29">
            <a:extLst>
              <a:ext uri="{FF2B5EF4-FFF2-40B4-BE49-F238E27FC236}">
                <a16:creationId xmlns:a16="http://schemas.microsoft.com/office/drawing/2014/main" id="{60E6B3E2-D00B-7D5E-082A-99853AF47942}"/>
              </a:ext>
            </a:extLst>
          </p:cNvPr>
          <p:cNvGrpSpPr/>
          <p:nvPr/>
        </p:nvGrpSpPr>
        <p:grpSpPr>
          <a:xfrm>
            <a:off x="5752961" y="5308001"/>
            <a:ext cx="751941" cy="705044"/>
            <a:chOff x="4962794" y="3064564"/>
            <a:chExt cx="1828800" cy="1828800"/>
          </a:xfrm>
        </p:grpSpPr>
        <p:sp>
          <p:nvSpPr>
            <p:cNvPr id="31" name="Oval 30">
              <a:extLst>
                <a:ext uri="{FF2B5EF4-FFF2-40B4-BE49-F238E27FC236}">
                  <a16:creationId xmlns:a16="http://schemas.microsoft.com/office/drawing/2014/main" id="{EA1AD690-0284-03E3-F9B7-E80D7CC53FA4}"/>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logo with different symbols&#10;&#10;AI-generated content may be incorrect.">
              <a:extLst>
                <a:ext uri="{FF2B5EF4-FFF2-40B4-BE49-F238E27FC236}">
                  <a16:creationId xmlns:a16="http://schemas.microsoft.com/office/drawing/2014/main" id="{0878B371-F834-F678-57E1-785477463594}"/>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33" name="Group 32">
            <a:extLst>
              <a:ext uri="{FF2B5EF4-FFF2-40B4-BE49-F238E27FC236}">
                <a16:creationId xmlns:a16="http://schemas.microsoft.com/office/drawing/2014/main" id="{EB4233C0-7A6A-B98C-3387-137BBFAB7F59}"/>
              </a:ext>
            </a:extLst>
          </p:cNvPr>
          <p:cNvGrpSpPr/>
          <p:nvPr/>
        </p:nvGrpSpPr>
        <p:grpSpPr>
          <a:xfrm>
            <a:off x="5042752" y="5264400"/>
            <a:ext cx="714336" cy="653538"/>
            <a:chOff x="5571284" y="4834744"/>
            <a:chExt cx="866845" cy="793069"/>
          </a:xfrm>
        </p:grpSpPr>
        <p:grpSp>
          <p:nvGrpSpPr>
            <p:cNvPr id="34" name="Group 33">
              <a:extLst>
                <a:ext uri="{FF2B5EF4-FFF2-40B4-BE49-F238E27FC236}">
                  <a16:creationId xmlns:a16="http://schemas.microsoft.com/office/drawing/2014/main" id="{BCA1E0DD-EB54-59B2-1F7D-1222F08B5327}"/>
                </a:ext>
              </a:extLst>
            </p:cNvPr>
            <p:cNvGrpSpPr/>
            <p:nvPr/>
          </p:nvGrpSpPr>
          <p:grpSpPr>
            <a:xfrm>
              <a:off x="5571284" y="4834744"/>
              <a:ext cx="866845" cy="793069"/>
              <a:chOff x="3471135" y="5263771"/>
              <a:chExt cx="1198090" cy="1183338"/>
            </a:xfrm>
          </p:grpSpPr>
          <p:sp>
            <p:nvSpPr>
              <p:cNvPr id="36" name="Oval 35">
                <a:extLst>
                  <a:ext uri="{FF2B5EF4-FFF2-40B4-BE49-F238E27FC236}">
                    <a16:creationId xmlns:a16="http://schemas.microsoft.com/office/drawing/2014/main" id="{C6AD8C12-49B7-D78C-4AFA-B4F33FA59A03}"/>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D58CEC79-24DA-B467-995E-665D935A673E}"/>
                  </a:ext>
                </a:extLst>
              </p:cNvPr>
              <p:cNvPicPr>
                <a:picLocks noChangeAspect="1"/>
              </p:cNvPicPr>
              <p:nvPr/>
            </p:nvPicPr>
            <p:blipFill>
              <a:blip r:embed="rId6"/>
              <a:stretch>
                <a:fillRect/>
              </a:stretch>
            </p:blipFill>
            <p:spPr>
              <a:xfrm rot="21400421">
                <a:off x="3511715" y="5316476"/>
                <a:ext cx="1082326" cy="1056859"/>
              </a:xfrm>
              <a:prstGeom prst="rect">
                <a:avLst/>
              </a:prstGeom>
            </p:spPr>
          </p:pic>
        </p:grpSp>
        <p:sp>
          <p:nvSpPr>
            <p:cNvPr id="35" name="Oval 34">
              <a:extLst>
                <a:ext uri="{FF2B5EF4-FFF2-40B4-BE49-F238E27FC236}">
                  <a16:creationId xmlns:a16="http://schemas.microsoft.com/office/drawing/2014/main" id="{4F508D03-034B-54BA-1821-F1C3B708ED08}"/>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pic>
        <p:nvPicPr>
          <p:cNvPr id="38" name="Picture 37">
            <a:extLst>
              <a:ext uri="{FF2B5EF4-FFF2-40B4-BE49-F238E27FC236}">
                <a16:creationId xmlns:a16="http://schemas.microsoft.com/office/drawing/2014/main" id="{9595C4EA-62B3-2C35-6866-5E4B65578C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140" y="3797844"/>
            <a:ext cx="767524" cy="767524"/>
          </a:xfrm>
          <a:prstGeom prst="rect">
            <a:avLst/>
          </a:prstGeom>
        </p:spPr>
      </p:pic>
      <p:pic>
        <p:nvPicPr>
          <p:cNvPr id="16" name="Picture 15" descr="Diagram&#10;&#10;Description automatically generated">
            <a:extLst>
              <a:ext uri="{FF2B5EF4-FFF2-40B4-BE49-F238E27FC236}">
                <a16:creationId xmlns:a16="http://schemas.microsoft.com/office/drawing/2014/main" id="{08F84AD6-64BC-F7FF-AAA3-54DE0D7616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9501" y="4916897"/>
            <a:ext cx="731520" cy="731520"/>
          </a:xfrm>
          <a:prstGeom prst="rect">
            <a:avLst/>
          </a:prstGeom>
        </p:spPr>
      </p:pic>
      <p:pic>
        <p:nvPicPr>
          <p:cNvPr id="17" name="Picture 16" descr="A blue circle with a black background and a black and white image of a jet plane&#10;&#10;Description automatically generated">
            <a:extLst>
              <a:ext uri="{FF2B5EF4-FFF2-40B4-BE49-F238E27FC236}">
                <a16:creationId xmlns:a16="http://schemas.microsoft.com/office/drawing/2014/main" id="{58C44996-493F-53C0-622F-731747AF4E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0314" y="4929003"/>
            <a:ext cx="731520" cy="731520"/>
          </a:xfrm>
          <a:prstGeom prst="rect">
            <a:avLst/>
          </a:prstGeom>
        </p:spPr>
      </p:pic>
      <p:grpSp>
        <p:nvGrpSpPr>
          <p:cNvPr id="39" name="Group 38">
            <a:extLst>
              <a:ext uri="{FF2B5EF4-FFF2-40B4-BE49-F238E27FC236}">
                <a16:creationId xmlns:a16="http://schemas.microsoft.com/office/drawing/2014/main" id="{0A3FC031-7BDF-4E44-DC68-6E6B56FF4CC0}"/>
              </a:ext>
            </a:extLst>
          </p:cNvPr>
          <p:cNvGrpSpPr/>
          <p:nvPr/>
        </p:nvGrpSpPr>
        <p:grpSpPr>
          <a:xfrm>
            <a:off x="1886524" y="5016472"/>
            <a:ext cx="1163888" cy="1129588"/>
            <a:chOff x="9161304" y="4171430"/>
            <a:chExt cx="1130089" cy="1114856"/>
          </a:xfrm>
        </p:grpSpPr>
        <p:sp>
          <p:nvSpPr>
            <p:cNvPr id="40" name="Oval 39">
              <a:extLst>
                <a:ext uri="{FF2B5EF4-FFF2-40B4-BE49-F238E27FC236}">
                  <a16:creationId xmlns:a16="http://schemas.microsoft.com/office/drawing/2014/main" id="{19C40A90-6B50-2D0C-A714-F11E4EEBF30B}"/>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5E3F8290-ED0B-F8E9-755D-A21F24A7D2A0}"/>
                </a:ext>
              </a:extLst>
            </p:cNvPr>
            <p:cNvPicPr>
              <a:picLocks noChangeAspect="1"/>
            </p:cNvPicPr>
            <p:nvPr/>
          </p:nvPicPr>
          <p:blipFill>
            <a:blip r:embed="rId4"/>
            <a:stretch>
              <a:fillRect/>
            </a:stretch>
          </p:blipFill>
          <p:spPr>
            <a:xfrm>
              <a:off x="9215094" y="4217752"/>
              <a:ext cx="1013136" cy="1035485"/>
            </a:xfrm>
            <a:prstGeom prst="rect">
              <a:avLst/>
            </a:prstGeom>
          </p:spPr>
        </p:pic>
      </p:grpSp>
      <p:pic>
        <p:nvPicPr>
          <p:cNvPr id="42" name="Picture 41" descr="Diagram&#10;&#10;Description automatically generated">
            <a:extLst>
              <a:ext uri="{FF2B5EF4-FFF2-40B4-BE49-F238E27FC236}">
                <a16:creationId xmlns:a16="http://schemas.microsoft.com/office/drawing/2014/main" id="{990993F3-118F-00F0-5A65-7E38D15AA2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031" y="4992917"/>
            <a:ext cx="1246052" cy="1246052"/>
          </a:xfrm>
          <a:prstGeom prst="rect">
            <a:avLst/>
          </a:prstGeom>
        </p:spPr>
      </p:pic>
      <p:sp>
        <p:nvSpPr>
          <p:cNvPr id="43" name="Oval 42">
            <a:extLst>
              <a:ext uri="{FF2B5EF4-FFF2-40B4-BE49-F238E27FC236}">
                <a16:creationId xmlns:a16="http://schemas.microsoft.com/office/drawing/2014/main" id="{F1C3B4C4-AB35-D512-4067-AB0D17ED459A}"/>
              </a:ext>
            </a:extLst>
          </p:cNvPr>
          <p:cNvSpPr/>
          <p:nvPr/>
        </p:nvSpPr>
        <p:spPr>
          <a:xfrm>
            <a:off x="2509223" y="5421115"/>
            <a:ext cx="223601" cy="197932"/>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E7699181-9844-36B3-EA9E-1393E58CB843}"/>
              </a:ext>
            </a:extLst>
          </p:cNvPr>
          <p:cNvCxnSpPr>
            <a:cxnSpLocks/>
          </p:cNvCxnSpPr>
          <p:nvPr/>
        </p:nvCxnSpPr>
        <p:spPr>
          <a:xfrm flipH="1">
            <a:off x="969238" y="5520081"/>
            <a:ext cx="1532560" cy="35053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95DD7DE1-12D2-9343-311B-10C9A9B1ADE9}"/>
              </a:ext>
            </a:extLst>
          </p:cNvPr>
          <p:cNvSpPr/>
          <p:nvPr/>
        </p:nvSpPr>
        <p:spPr>
          <a:xfrm>
            <a:off x="593371" y="5771649"/>
            <a:ext cx="355644" cy="296213"/>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9259C8F7-50DA-B49E-2645-7178B53843C1}"/>
              </a:ext>
            </a:extLst>
          </p:cNvPr>
          <p:cNvGrpSpPr/>
          <p:nvPr/>
        </p:nvGrpSpPr>
        <p:grpSpPr>
          <a:xfrm>
            <a:off x="3184581" y="5356216"/>
            <a:ext cx="1781013" cy="1423291"/>
            <a:chOff x="3664243" y="4647214"/>
            <a:chExt cx="1781013" cy="1423291"/>
          </a:xfrm>
        </p:grpSpPr>
        <p:pic>
          <p:nvPicPr>
            <p:cNvPr id="49" name="Picture 48" descr="A round icon with a plane and a sign on it&#10;&#10;Description automatically generated with medium confidence">
              <a:extLst>
                <a:ext uri="{FF2B5EF4-FFF2-40B4-BE49-F238E27FC236}">
                  <a16:creationId xmlns:a16="http://schemas.microsoft.com/office/drawing/2014/main" id="{6E437FA8-5AA6-5ABE-67E2-A1EDBC59D716}"/>
                </a:ext>
              </a:extLst>
            </p:cNvPr>
            <p:cNvPicPr>
              <a:picLocks noChangeAspect="1"/>
            </p:cNvPicPr>
            <p:nvPr/>
          </p:nvPicPr>
          <p:blipFill>
            <a:blip r:embed="rId11"/>
            <a:stretch>
              <a:fillRect/>
            </a:stretch>
          </p:blipFill>
          <p:spPr>
            <a:xfrm>
              <a:off x="4383593" y="5008842"/>
              <a:ext cx="1061663" cy="1061663"/>
            </a:xfrm>
            <a:prstGeom prst="rect">
              <a:avLst/>
            </a:prstGeom>
            <a:ln>
              <a:solidFill>
                <a:srgbClr val="FF0000"/>
              </a:solidFill>
            </a:ln>
          </p:spPr>
        </p:pic>
        <p:sp>
          <p:nvSpPr>
            <p:cNvPr id="50" name="Arrow: Curved Right 49">
              <a:extLst>
                <a:ext uri="{FF2B5EF4-FFF2-40B4-BE49-F238E27FC236}">
                  <a16:creationId xmlns:a16="http://schemas.microsoft.com/office/drawing/2014/main" id="{CEFBCA40-F494-A756-5FD5-6A33A193FDC4}"/>
                </a:ext>
              </a:extLst>
            </p:cNvPr>
            <p:cNvSpPr/>
            <p:nvPr/>
          </p:nvSpPr>
          <p:spPr>
            <a:xfrm rot="7054869" flipV="1">
              <a:off x="4671892" y="4591266"/>
              <a:ext cx="459028" cy="962472"/>
            </a:xfrm>
            <a:prstGeom prst="curvedRightArrow">
              <a:avLst/>
            </a:prstGeom>
            <a:solidFill>
              <a:srgbClr val="628F64"/>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 name="Picture 50" descr="A screenshot of a video game&#10;&#10;Description automatically generated">
              <a:extLst>
                <a:ext uri="{FF2B5EF4-FFF2-40B4-BE49-F238E27FC236}">
                  <a16:creationId xmlns:a16="http://schemas.microsoft.com/office/drawing/2014/main" id="{514AC15E-62D9-3DDC-63C0-81F6CE0ECF41}"/>
                </a:ext>
              </a:extLst>
            </p:cNvPr>
            <p:cNvPicPr>
              <a:picLocks noChangeAspect="1"/>
            </p:cNvPicPr>
            <p:nvPr/>
          </p:nvPicPr>
          <p:blipFill>
            <a:blip r:embed="rId12"/>
            <a:stretch>
              <a:fillRect/>
            </a:stretch>
          </p:blipFill>
          <p:spPr>
            <a:xfrm>
              <a:off x="3664243" y="4647214"/>
              <a:ext cx="1061663" cy="1061663"/>
            </a:xfrm>
            <a:prstGeom prst="rect">
              <a:avLst/>
            </a:prstGeom>
            <a:ln>
              <a:solidFill>
                <a:srgbClr val="FF0000"/>
              </a:solidFill>
            </a:ln>
          </p:spPr>
        </p:pic>
      </p:grpSp>
      <p:pic>
        <p:nvPicPr>
          <p:cNvPr id="18" name="Picture 17" descr="A blue circle with a black background and a white star and a black sign with a plane and ruler&#10;&#10;Description automatically generated">
            <a:extLst>
              <a:ext uri="{FF2B5EF4-FFF2-40B4-BE49-F238E27FC236}">
                <a16:creationId xmlns:a16="http://schemas.microsoft.com/office/drawing/2014/main" id="{1F9F78E5-8851-CF1A-E9EA-5D1D5AE6AB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81104" y="4199608"/>
            <a:ext cx="731520" cy="731520"/>
          </a:xfrm>
          <a:prstGeom prst="rect">
            <a:avLst/>
          </a:prstGeom>
        </p:spPr>
      </p:pic>
    </p:spTree>
    <p:extLst>
      <p:ext uri="{BB962C8B-B14F-4D97-AF65-F5344CB8AC3E}">
        <p14:creationId xmlns:p14="http://schemas.microsoft.com/office/powerpoint/2010/main" val="230094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2683C-40F7-D355-EDC9-33A547AA8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24B3F-EF23-8132-C0BD-1161D411F45F}"/>
              </a:ext>
            </a:extLst>
          </p:cNvPr>
          <p:cNvSpPr>
            <a:spLocks noGrp="1"/>
          </p:cNvSpPr>
          <p:nvPr>
            <p:ph type="title"/>
          </p:nvPr>
        </p:nvSpPr>
        <p:spPr>
          <a:xfrm>
            <a:off x="719412" y="27424"/>
            <a:ext cx="10363201" cy="1629601"/>
          </a:xfrm>
        </p:spPr>
        <p:txBody>
          <a:bodyPr/>
          <a:lstStyle/>
          <a:p>
            <a:r>
              <a:rPr lang="en-US"/>
              <a:t>Regeneration of Air Units</a:t>
            </a:r>
          </a:p>
        </p:txBody>
      </p:sp>
      <p:sp>
        <p:nvSpPr>
          <p:cNvPr id="3" name="Content Placeholder 2">
            <a:extLst>
              <a:ext uri="{FF2B5EF4-FFF2-40B4-BE49-F238E27FC236}">
                <a16:creationId xmlns:a16="http://schemas.microsoft.com/office/drawing/2014/main" id="{F1DD86F9-2D25-9BE7-8086-A3512E83E84C}"/>
              </a:ext>
            </a:extLst>
          </p:cNvPr>
          <p:cNvSpPr>
            <a:spLocks noGrp="1"/>
          </p:cNvSpPr>
          <p:nvPr>
            <p:ph sz="quarter" idx="10"/>
          </p:nvPr>
        </p:nvSpPr>
        <p:spPr>
          <a:xfrm>
            <a:off x="429" y="1135267"/>
            <a:ext cx="4992709" cy="3747180"/>
          </a:xfrm>
        </p:spPr>
        <p:txBody>
          <a:bodyPr>
            <a:normAutofit/>
          </a:bodyPr>
          <a:lstStyle/>
          <a:p>
            <a:r>
              <a:rPr lang="en-US" sz="1800"/>
              <a:t>11.4 Reset Aviation Missions. Each player returns aviation missions to their airfields and aircraft carriers. Players may opt to leave aircraft in their mission assigned hex to expedite game play. </a:t>
            </a:r>
          </a:p>
          <a:p>
            <a:r>
              <a:rPr lang="en-US" sz="1800"/>
              <a:t>11.7 Regenerate Air Missions: Each Player rolls to regenerate the number of missions from the regeneration box. These die rolls are determined by special scenario rules.</a:t>
            </a:r>
          </a:p>
          <a:p>
            <a:pPr lvl="1"/>
            <a:r>
              <a:rPr lang="en-US" sz="1600"/>
              <a:t>For session 1, roll a 4-sided (black) die. </a:t>
            </a:r>
          </a:p>
          <a:p>
            <a:pPr marL="0" indent="0">
              <a:buNone/>
            </a:pPr>
            <a:r>
              <a:rPr lang="en-US" sz="1800"/>
              <a:t>Example: Player rolls a “2”. Player chooses which 2 air units to regenerate.</a:t>
            </a:r>
          </a:p>
          <a:p>
            <a:endParaRPr lang="en-US" sz="1800"/>
          </a:p>
          <a:p>
            <a:endParaRPr lang="en-US" sz="1800"/>
          </a:p>
        </p:txBody>
      </p:sp>
      <p:sp>
        <p:nvSpPr>
          <p:cNvPr id="4" name="Content Placeholder 3">
            <a:extLst>
              <a:ext uri="{FF2B5EF4-FFF2-40B4-BE49-F238E27FC236}">
                <a16:creationId xmlns:a16="http://schemas.microsoft.com/office/drawing/2014/main" id="{C4B986B2-4DF9-F270-AC19-A296575ED4E3}"/>
              </a:ext>
            </a:extLst>
          </p:cNvPr>
          <p:cNvSpPr>
            <a:spLocks noGrp="1"/>
          </p:cNvSpPr>
          <p:nvPr>
            <p:ph sz="quarter" idx="11"/>
          </p:nvPr>
        </p:nvSpPr>
        <p:spPr/>
        <p:txBody>
          <a:bodyPr/>
          <a:lstStyle/>
          <a:p>
            <a:endParaRPr lang="en-US"/>
          </a:p>
        </p:txBody>
      </p:sp>
      <p:sp>
        <p:nvSpPr>
          <p:cNvPr id="5" name="Slide Number Placeholder 4">
            <a:extLst>
              <a:ext uri="{FF2B5EF4-FFF2-40B4-BE49-F238E27FC236}">
                <a16:creationId xmlns:a16="http://schemas.microsoft.com/office/drawing/2014/main" id="{21F160DF-B0D2-F630-71E7-04D6F4669AA8}"/>
              </a:ext>
            </a:extLst>
          </p:cNvPr>
          <p:cNvSpPr>
            <a:spLocks noGrp="1"/>
          </p:cNvSpPr>
          <p:nvPr>
            <p:ph type="sldNum" sz="quarter" idx="4"/>
          </p:nvPr>
        </p:nvSpPr>
        <p:spPr>
          <a:xfrm>
            <a:off x="487628" y="6353407"/>
            <a:ext cx="631065" cy="296214"/>
          </a:xfrm>
        </p:spPr>
        <p:txBody>
          <a:bodyPr/>
          <a:lstStyle/>
          <a:p>
            <a:fld id="{B5CEABB6-07DC-46E8-9B57-56EC44A396E5}" type="slidenum">
              <a:rPr lang="en-US" smtClean="0"/>
              <a:pPr/>
              <a:t>16</a:t>
            </a:fld>
            <a:endParaRPr lang="en-US"/>
          </a:p>
        </p:txBody>
      </p:sp>
      <p:sp>
        <p:nvSpPr>
          <p:cNvPr id="6" name="Flowchart: Preparation 5">
            <a:extLst>
              <a:ext uri="{FF2B5EF4-FFF2-40B4-BE49-F238E27FC236}">
                <a16:creationId xmlns:a16="http://schemas.microsoft.com/office/drawing/2014/main" id="{544E6146-9CB0-D2E4-080B-DA10E8C3784D}"/>
              </a:ext>
            </a:extLst>
          </p:cNvPr>
          <p:cNvSpPr/>
          <p:nvPr/>
        </p:nvSpPr>
        <p:spPr>
          <a:xfrm>
            <a:off x="4849161" y="3973447"/>
            <a:ext cx="2094078" cy="1800225"/>
          </a:xfrm>
          <a:prstGeom prst="flowChartPreparati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Preparation 6">
            <a:extLst>
              <a:ext uri="{FF2B5EF4-FFF2-40B4-BE49-F238E27FC236}">
                <a16:creationId xmlns:a16="http://schemas.microsoft.com/office/drawing/2014/main" id="{33929FAE-DE9E-977E-6FAD-AE8F3EE5517D}"/>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eparation 7">
            <a:extLst>
              <a:ext uri="{FF2B5EF4-FFF2-40B4-BE49-F238E27FC236}">
                <a16:creationId xmlns:a16="http://schemas.microsoft.com/office/drawing/2014/main" id="{B73A9E3A-906F-49A3-672B-03D79A1FEAFF}"/>
              </a:ext>
            </a:extLst>
          </p:cNvPr>
          <p:cNvSpPr/>
          <p:nvPr/>
        </p:nvSpPr>
        <p:spPr>
          <a:xfrm>
            <a:off x="6512438" y="130565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eparation 8">
            <a:extLst>
              <a:ext uri="{FF2B5EF4-FFF2-40B4-BE49-F238E27FC236}">
                <a16:creationId xmlns:a16="http://schemas.microsoft.com/office/drawing/2014/main" id="{F205DDFC-AE96-999E-DF87-63849078C495}"/>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eparation 9">
            <a:extLst>
              <a:ext uri="{FF2B5EF4-FFF2-40B4-BE49-F238E27FC236}">
                <a16:creationId xmlns:a16="http://schemas.microsoft.com/office/drawing/2014/main" id="{804548A5-21E8-9710-979C-A3AF5E9917FC}"/>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eparation 10">
            <a:extLst>
              <a:ext uri="{FF2B5EF4-FFF2-40B4-BE49-F238E27FC236}">
                <a16:creationId xmlns:a16="http://schemas.microsoft.com/office/drawing/2014/main" id="{535C4105-27BE-C7B6-41C6-680D7DCE5F12}"/>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eparation 11">
            <a:extLst>
              <a:ext uri="{FF2B5EF4-FFF2-40B4-BE49-F238E27FC236}">
                <a16:creationId xmlns:a16="http://schemas.microsoft.com/office/drawing/2014/main" id="{267A7C7B-B1F2-152B-7DB5-78A2636EA7F7}"/>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eparation 12">
            <a:extLst>
              <a:ext uri="{FF2B5EF4-FFF2-40B4-BE49-F238E27FC236}">
                <a16:creationId xmlns:a16="http://schemas.microsoft.com/office/drawing/2014/main" id="{6B753C23-0192-D863-13AB-F96B39022152}"/>
              </a:ext>
            </a:extLst>
          </p:cNvPr>
          <p:cNvSpPr/>
          <p:nvPr/>
        </p:nvSpPr>
        <p:spPr>
          <a:xfrm>
            <a:off x="8185378" y="3973446"/>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Preparation 13">
            <a:extLst>
              <a:ext uri="{FF2B5EF4-FFF2-40B4-BE49-F238E27FC236}">
                <a16:creationId xmlns:a16="http://schemas.microsoft.com/office/drawing/2014/main" id="{600B0FB9-FBDB-B262-728F-074597739634}"/>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eparation 14">
            <a:extLst>
              <a:ext uri="{FF2B5EF4-FFF2-40B4-BE49-F238E27FC236}">
                <a16:creationId xmlns:a16="http://schemas.microsoft.com/office/drawing/2014/main" id="{39D975A1-328E-F2BB-1090-07FDE7DD281A}"/>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04D784DB-8AE5-A745-1F31-31CA1574D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491" y="1396408"/>
            <a:ext cx="767524" cy="767524"/>
          </a:xfrm>
          <a:prstGeom prst="rect">
            <a:avLst/>
          </a:prstGeom>
        </p:spPr>
      </p:pic>
      <p:pic>
        <p:nvPicPr>
          <p:cNvPr id="20" name="Picture 19" descr="A circle with a plane and a star and ruler&#10;&#10;Description automatically generated">
            <a:extLst>
              <a:ext uri="{FF2B5EF4-FFF2-40B4-BE49-F238E27FC236}">
                <a16:creationId xmlns:a16="http://schemas.microsoft.com/office/drawing/2014/main" id="{79749B7B-35DD-F7C0-4D88-F385AB314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7634" y="1687567"/>
            <a:ext cx="640080" cy="640080"/>
          </a:xfrm>
          <a:prstGeom prst="rect">
            <a:avLst/>
          </a:prstGeom>
        </p:spPr>
      </p:pic>
      <p:pic>
        <p:nvPicPr>
          <p:cNvPr id="21" name="Picture 20" descr="A circle with a plane and a star and ruler&#10;&#10;Description automatically generated">
            <a:extLst>
              <a:ext uri="{FF2B5EF4-FFF2-40B4-BE49-F238E27FC236}">
                <a16:creationId xmlns:a16="http://schemas.microsoft.com/office/drawing/2014/main" id="{418B1706-55C4-2388-B420-0D9051A54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1040" y="4619183"/>
            <a:ext cx="640080" cy="640080"/>
          </a:xfrm>
          <a:prstGeom prst="rect">
            <a:avLst/>
          </a:prstGeom>
        </p:spPr>
      </p:pic>
      <p:pic>
        <p:nvPicPr>
          <p:cNvPr id="22" name="Picture 21" descr="A circle with a plane and a star and ruler&#10;&#10;Description automatically generated">
            <a:extLst>
              <a:ext uri="{FF2B5EF4-FFF2-40B4-BE49-F238E27FC236}">
                <a16:creationId xmlns:a16="http://schemas.microsoft.com/office/drawing/2014/main" id="{0CE38369-48C1-B838-0D40-BB371CD67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136" y="4005995"/>
            <a:ext cx="640080" cy="640080"/>
          </a:xfrm>
          <a:prstGeom prst="rect">
            <a:avLst/>
          </a:prstGeom>
        </p:spPr>
      </p:pic>
      <p:grpSp>
        <p:nvGrpSpPr>
          <p:cNvPr id="23" name="Group 22">
            <a:extLst>
              <a:ext uri="{FF2B5EF4-FFF2-40B4-BE49-F238E27FC236}">
                <a16:creationId xmlns:a16="http://schemas.microsoft.com/office/drawing/2014/main" id="{21B4505E-F70E-9D77-5A5C-74CDAC581549}"/>
              </a:ext>
            </a:extLst>
          </p:cNvPr>
          <p:cNvGrpSpPr/>
          <p:nvPr/>
        </p:nvGrpSpPr>
        <p:grpSpPr>
          <a:xfrm>
            <a:off x="6327575" y="4583667"/>
            <a:ext cx="683283" cy="663149"/>
            <a:chOff x="9161304" y="4171430"/>
            <a:chExt cx="1130089" cy="1114856"/>
          </a:xfrm>
        </p:grpSpPr>
        <p:sp>
          <p:nvSpPr>
            <p:cNvPr id="24" name="Oval 23">
              <a:extLst>
                <a:ext uri="{FF2B5EF4-FFF2-40B4-BE49-F238E27FC236}">
                  <a16:creationId xmlns:a16="http://schemas.microsoft.com/office/drawing/2014/main" id="{06E77D10-C146-94F0-C5D9-8085CA29B2BD}"/>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74C53565-0E88-2343-036D-E461E0A0A30A}"/>
                </a:ext>
              </a:extLst>
            </p:cNvPr>
            <p:cNvPicPr>
              <a:picLocks noChangeAspect="1"/>
            </p:cNvPicPr>
            <p:nvPr/>
          </p:nvPicPr>
          <p:blipFill>
            <a:blip r:embed="rId4"/>
            <a:stretch>
              <a:fillRect/>
            </a:stretch>
          </p:blipFill>
          <p:spPr>
            <a:xfrm>
              <a:off x="9215094" y="4217752"/>
              <a:ext cx="1013136" cy="1035485"/>
            </a:xfrm>
            <a:prstGeom prst="rect">
              <a:avLst/>
            </a:prstGeom>
          </p:spPr>
        </p:pic>
      </p:grpSp>
      <p:pic>
        <p:nvPicPr>
          <p:cNvPr id="26" name="Picture 25" descr="A circle with a plane and ruler&#10;&#10;Description automatically generated">
            <a:extLst>
              <a:ext uri="{FF2B5EF4-FFF2-40B4-BE49-F238E27FC236}">
                <a16:creationId xmlns:a16="http://schemas.microsoft.com/office/drawing/2014/main" id="{6204E7D6-C897-0E32-27A7-B75E8E0C4E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8769" y="4890654"/>
            <a:ext cx="762092" cy="762092"/>
          </a:xfrm>
          <a:prstGeom prst="rect">
            <a:avLst/>
          </a:prstGeom>
        </p:spPr>
      </p:pic>
      <p:pic>
        <p:nvPicPr>
          <p:cNvPr id="38" name="Picture 37">
            <a:extLst>
              <a:ext uri="{FF2B5EF4-FFF2-40B4-BE49-F238E27FC236}">
                <a16:creationId xmlns:a16="http://schemas.microsoft.com/office/drawing/2014/main" id="{63B8B743-2EDE-2168-7D54-F5E191410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7140" y="3797844"/>
            <a:ext cx="767524" cy="767524"/>
          </a:xfrm>
          <a:prstGeom prst="rect">
            <a:avLst/>
          </a:prstGeom>
        </p:spPr>
      </p:pic>
      <p:pic>
        <p:nvPicPr>
          <p:cNvPr id="16" name="Picture 15" descr="Diagram&#10;&#10;Description automatically generated">
            <a:extLst>
              <a:ext uri="{FF2B5EF4-FFF2-40B4-BE49-F238E27FC236}">
                <a16:creationId xmlns:a16="http://schemas.microsoft.com/office/drawing/2014/main" id="{258CAD98-D159-2C20-8042-8D40908C8C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9501" y="4916897"/>
            <a:ext cx="731520" cy="731520"/>
          </a:xfrm>
          <a:prstGeom prst="rect">
            <a:avLst/>
          </a:prstGeom>
        </p:spPr>
      </p:pic>
      <p:pic>
        <p:nvPicPr>
          <p:cNvPr id="17" name="Picture 16" descr="A blue circle with a black background and a black and white image of a jet plane&#10;&#10;Description automatically generated">
            <a:extLst>
              <a:ext uri="{FF2B5EF4-FFF2-40B4-BE49-F238E27FC236}">
                <a16:creationId xmlns:a16="http://schemas.microsoft.com/office/drawing/2014/main" id="{1BB0201B-B5FB-752A-A7E8-7741E720EB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0314" y="4929003"/>
            <a:ext cx="731520" cy="731520"/>
          </a:xfrm>
          <a:prstGeom prst="rect">
            <a:avLst/>
          </a:prstGeom>
        </p:spPr>
      </p:pic>
      <p:pic>
        <p:nvPicPr>
          <p:cNvPr id="18" name="Picture 17" descr="A blue circle with a black background and a white star and a black sign with a plane and ruler&#10;&#10;Description automatically generated">
            <a:extLst>
              <a:ext uri="{FF2B5EF4-FFF2-40B4-BE49-F238E27FC236}">
                <a16:creationId xmlns:a16="http://schemas.microsoft.com/office/drawing/2014/main" id="{C36BCBEA-5E08-E8C9-5C80-A894EA7E1C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81104" y="4199608"/>
            <a:ext cx="731520" cy="731520"/>
          </a:xfrm>
          <a:prstGeom prst="rect">
            <a:avLst/>
          </a:prstGeom>
        </p:spPr>
      </p:pic>
      <p:grpSp>
        <p:nvGrpSpPr>
          <p:cNvPr id="27" name="Group 26">
            <a:extLst>
              <a:ext uri="{FF2B5EF4-FFF2-40B4-BE49-F238E27FC236}">
                <a16:creationId xmlns:a16="http://schemas.microsoft.com/office/drawing/2014/main" id="{DE31795D-FBF2-B909-CDE6-95E5B7434AEB}"/>
              </a:ext>
            </a:extLst>
          </p:cNvPr>
          <p:cNvGrpSpPr/>
          <p:nvPr/>
        </p:nvGrpSpPr>
        <p:grpSpPr>
          <a:xfrm>
            <a:off x="4951756" y="4326035"/>
            <a:ext cx="726450" cy="671231"/>
            <a:chOff x="3471135" y="5263771"/>
            <a:chExt cx="1198090" cy="1183338"/>
          </a:xfrm>
        </p:grpSpPr>
        <p:sp>
          <p:nvSpPr>
            <p:cNvPr id="28" name="Oval 27">
              <a:extLst>
                <a:ext uri="{FF2B5EF4-FFF2-40B4-BE49-F238E27FC236}">
                  <a16:creationId xmlns:a16="http://schemas.microsoft.com/office/drawing/2014/main" id="{F88D5BD3-97F5-9601-96EB-E5E905CA47E5}"/>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42AF7BE5-C3AD-CE63-2F10-04517C46AC96}"/>
                </a:ext>
              </a:extLst>
            </p:cNvPr>
            <p:cNvPicPr>
              <a:picLocks noChangeAspect="1"/>
            </p:cNvPicPr>
            <p:nvPr/>
          </p:nvPicPr>
          <p:blipFill>
            <a:blip r:embed="rId10"/>
            <a:stretch>
              <a:fillRect/>
            </a:stretch>
          </p:blipFill>
          <p:spPr>
            <a:xfrm rot="21400421">
              <a:off x="3511715" y="5316476"/>
              <a:ext cx="1082326" cy="1056859"/>
            </a:xfrm>
            <a:prstGeom prst="rect">
              <a:avLst/>
            </a:prstGeom>
          </p:spPr>
        </p:pic>
      </p:grpSp>
      <p:grpSp>
        <p:nvGrpSpPr>
          <p:cNvPr id="30" name="Group 29">
            <a:extLst>
              <a:ext uri="{FF2B5EF4-FFF2-40B4-BE49-F238E27FC236}">
                <a16:creationId xmlns:a16="http://schemas.microsoft.com/office/drawing/2014/main" id="{6B9C71E2-E8E4-A022-9DB2-D283FC1473DA}"/>
              </a:ext>
            </a:extLst>
          </p:cNvPr>
          <p:cNvGrpSpPr/>
          <p:nvPr/>
        </p:nvGrpSpPr>
        <p:grpSpPr>
          <a:xfrm>
            <a:off x="5752961" y="5308001"/>
            <a:ext cx="751941" cy="705044"/>
            <a:chOff x="4962794" y="3064564"/>
            <a:chExt cx="1828800" cy="1828800"/>
          </a:xfrm>
        </p:grpSpPr>
        <p:sp>
          <p:nvSpPr>
            <p:cNvPr id="31" name="Oval 30">
              <a:extLst>
                <a:ext uri="{FF2B5EF4-FFF2-40B4-BE49-F238E27FC236}">
                  <a16:creationId xmlns:a16="http://schemas.microsoft.com/office/drawing/2014/main" id="{118C8C35-B0A3-0A50-7C90-C979D976672B}"/>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logo with different symbols&#10;&#10;AI-generated content may be incorrect.">
              <a:extLst>
                <a:ext uri="{FF2B5EF4-FFF2-40B4-BE49-F238E27FC236}">
                  <a16:creationId xmlns:a16="http://schemas.microsoft.com/office/drawing/2014/main" id="{25BCF8D8-F7F9-6FFC-5099-DED5092BD97D}"/>
                </a:ext>
              </a:extLst>
            </p:cNvPr>
            <p:cNvPicPr>
              <a:picLocks noChangeAspect="1"/>
            </p:cNvPicPr>
            <p:nvPr/>
          </p:nvPicPr>
          <p:blipFill>
            <a:blip r:embed="rId11"/>
            <a:stretch>
              <a:fillRect/>
            </a:stretch>
          </p:blipFill>
          <p:spPr>
            <a:xfrm>
              <a:off x="4991369" y="3168360"/>
              <a:ext cx="1677379" cy="1677379"/>
            </a:xfrm>
            <a:prstGeom prst="rect">
              <a:avLst/>
            </a:prstGeom>
          </p:spPr>
        </p:pic>
      </p:grpSp>
      <p:grpSp>
        <p:nvGrpSpPr>
          <p:cNvPr id="33" name="Group 32">
            <a:extLst>
              <a:ext uri="{FF2B5EF4-FFF2-40B4-BE49-F238E27FC236}">
                <a16:creationId xmlns:a16="http://schemas.microsoft.com/office/drawing/2014/main" id="{D086CBE1-15C6-E2BF-07A0-0CA78C632A10}"/>
              </a:ext>
            </a:extLst>
          </p:cNvPr>
          <p:cNvGrpSpPr/>
          <p:nvPr/>
        </p:nvGrpSpPr>
        <p:grpSpPr>
          <a:xfrm>
            <a:off x="5042752" y="5264400"/>
            <a:ext cx="714336" cy="653538"/>
            <a:chOff x="5571284" y="4834744"/>
            <a:chExt cx="866845" cy="793069"/>
          </a:xfrm>
        </p:grpSpPr>
        <p:grpSp>
          <p:nvGrpSpPr>
            <p:cNvPr id="34" name="Group 33">
              <a:extLst>
                <a:ext uri="{FF2B5EF4-FFF2-40B4-BE49-F238E27FC236}">
                  <a16:creationId xmlns:a16="http://schemas.microsoft.com/office/drawing/2014/main" id="{F34994EB-EA6E-C1F0-9DA3-303318C2B0E6}"/>
                </a:ext>
              </a:extLst>
            </p:cNvPr>
            <p:cNvGrpSpPr/>
            <p:nvPr/>
          </p:nvGrpSpPr>
          <p:grpSpPr>
            <a:xfrm>
              <a:off x="5571284" y="4834744"/>
              <a:ext cx="866845" cy="793069"/>
              <a:chOff x="3471135" y="5263771"/>
              <a:chExt cx="1198090" cy="1183338"/>
            </a:xfrm>
          </p:grpSpPr>
          <p:sp>
            <p:nvSpPr>
              <p:cNvPr id="36" name="Oval 35">
                <a:extLst>
                  <a:ext uri="{FF2B5EF4-FFF2-40B4-BE49-F238E27FC236}">
                    <a16:creationId xmlns:a16="http://schemas.microsoft.com/office/drawing/2014/main" id="{EC3BFF4E-0BB7-CE46-6714-A809146A822D}"/>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4D59EE04-AC11-E8B2-7698-8C34BA306838}"/>
                  </a:ext>
                </a:extLst>
              </p:cNvPr>
              <p:cNvPicPr>
                <a:picLocks noChangeAspect="1"/>
              </p:cNvPicPr>
              <p:nvPr/>
            </p:nvPicPr>
            <p:blipFill>
              <a:blip r:embed="rId10"/>
              <a:stretch>
                <a:fillRect/>
              </a:stretch>
            </p:blipFill>
            <p:spPr>
              <a:xfrm rot="21400421">
                <a:off x="3511715" y="5316476"/>
                <a:ext cx="1082326" cy="1056859"/>
              </a:xfrm>
              <a:prstGeom prst="rect">
                <a:avLst/>
              </a:prstGeom>
            </p:spPr>
          </p:pic>
        </p:grpSp>
        <p:sp>
          <p:nvSpPr>
            <p:cNvPr id="35" name="Oval 34">
              <a:extLst>
                <a:ext uri="{FF2B5EF4-FFF2-40B4-BE49-F238E27FC236}">
                  <a16:creationId xmlns:a16="http://schemas.microsoft.com/office/drawing/2014/main" id="{57C579E2-E72B-4553-B2C2-FB01D661216E}"/>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sp>
        <p:nvSpPr>
          <p:cNvPr id="46" name="Rectangle 45">
            <a:extLst>
              <a:ext uri="{FF2B5EF4-FFF2-40B4-BE49-F238E27FC236}">
                <a16:creationId xmlns:a16="http://schemas.microsoft.com/office/drawing/2014/main" id="{D24E081A-8874-89E0-AC05-EB4A9CCDAA29}"/>
              </a:ext>
            </a:extLst>
          </p:cNvPr>
          <p:cNvSpPr/>
          <p:nvPr/>
        </p:nvSpPr>
        <p:spPr>
          <a:xfrm>
            <a:off x="406832" y="4655674"/>
            <a:ext cx="4000947" cy="2018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Regeneration Box</a:t>
            </a:r>
          </a:p>
        </p:txBody>
      </p:sp>
      <p:grpSp>
        <p:nvGrpSpPr>
          <p:cNvPr id="47" name="Group 46">
            <a:extLst>
              <a:ext uri="{FF2B5EF4-FFF2-40B4-BE49-F238E27FC236}">
                <a16:creationId xmlns:a16="http://schemas.microsoft.com/office/drawing/2014/main" id="{4B5E6ACB-03CB-7C63-7AA0-DCDD14DCBADC}"/>
              </a:ext>
            </a:extLst>
          </p:cNvPr>
          <p:cNvGrpSpPr/>
          <p:nvPr/>
        </p:nvGrpSpPr>
        <p:grpSpPr>
          <a:xfrm>
            <a:off x="1118693" y="4742783"/>
            <a:ext cx="683283" cy="663149"/>
            <a:chOff x="9161304" y="4171430"/>
            <a:chExt cx="1130089" cy="1114856"/>
          </a:xfrm>
        </p:grpSpPr>
        <p:sp>
          <p:nvSpPr>
            <p:cNvPr id="52" name="Oval 51">
              <a:extLst>
                <a:ext uri="{FF2B5EF4-FFF2-40B4-BE49-F238E27FC236}">
                  <a16:creationId xmlns:a16="http://schemas.microsoft.com/office/drawing/2014/main" id="{5764034F-E7A9-5C84-58F7-FA77D23CDDC4}"/>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EF398174-264C-A0B6-C867-22E01062475F}"/>
                </a:ext>
              </a:extLst>
            </p:cNvPr>
            <p:cNvPicPr>
              <a:picLocks noChangeAspect="1"/>
            </p:cNvPicPr>
            <p:nvPr/>
          </p:nvPicPr>
          <p:blipFill>
            <a:blip r:embed="rId4"/>
            <a:stretch>
              <a:fillRect/>
            </a:stretch>
          </p:blipFill>
          <p:spPr>
            <a:xfrm>
              <a:off x="9215094" y="4217752"/>
              <a:ext cx="1013136" cy="1035485"/>
            </a:xfrm>
            <a:prstGeom prst="rect">
              <a:avLst/>
            </a:prstGeom>
          </p:spPr>
        </p:pic>
      </p:grpSp>
      <p:pic>
        <p:nvPicPr>
          <p:cNvPr id="54" name="Picture 53">
            <a:extLst>
              <a:ext uri="{FF2B5EF4-FFF2-40B4-BE49-F238E27FC236}">
                <a16:creationId xmlns:a16="http://schemas.microsoft.com/office/drawing/2014/main" id="{80DAC77F-7FB0-A4AF-B407-9670EB9DCB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85717" y="4734754"/>
            <a:ext cx="762092" cy="762092"/>
          </a:xfrm>
          <a:prstGeom prst="rect">
            <a:avLst/>
          </a:prstGeom>
        </p:spPr>
      </p:pic>
      <p:grpSp>
        <p:nvGrpSpPr>
          <p:cNvPr id="55" name="Group 54">
            <a:extLst>
              <a:ext uri="{FF2B5EF4-FFF2-40B4-BE49-F238E27FC236}">
                <a16:creationId xmlns:a16="http://schemas.microsoft.com/office/drawing/2014/main" id="{B4BC3221-455E-78DE-3453-BB85AE99DEB5}"/>
              </a:ext>
            </a:extLst>
          </p:cNvPr>
          <p:cNvGrpSpPr/>
          <p:nvPr/>
        </p:nvGrpSpPr>
        <p:grpSpPr>
          <a:xfrm>
            <a:off x="1909652" y="4758437"/>
            <a:ext cx="683283" cy="663149"/>
            <a:chOff x="9161304" y="4171430"/>
            <a:chExt cx="1130089" cy="1114856"/>
          </a:xfrm>
        </p:grpSpPr>
        <p:sp>
          <p:nvSpPr>
            <p:cNvPr id="56" name="Oval 55">
              <a:extLst>
                <a:ext uri="{FF2B5EF4-FFF2-40B4-BE49-F238E27FC236}">
                  <a16:creationId xmlns:a16="http://schemas.microsoft.com/office/drawing/2014/main" id="{36E208AF-3724-18B1-5ACD-72D9E27DA45A}"/>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9F135277-71D7-2148-F0A7-C1EBD6D1FF70}"/>
                </a:ext>
              </a:extLst>
            </p:cNvPr>
            <p:cNvPicPr>
              <a:picLocks noChangeAspect="1"/>
            </p:cNvPicPr>
            <p:nvPr/>
          </p:nvPicPr>
          <p:blipFill>
            <a:blip r:embed="rId4"/>
            <a:stretch>
              <a:fillRect/>
            </a:stretch>
          </p:blipFill>
          <p:spPr>
            <a:xfrm>
              <a:off x="9215094" y="4217752"/>
              <a:ext cx="1013136" cy="1035485"/>
            </a:xfrm>
            <a:prstGeom prst="rect">
              <a:avLst/>
            </a:prstGeom>
          </p:spPr>
        </p:pic>
      </p:grpSp>
    </p:spTree>
    <p:extLst>
      <p:ext uri="{BB962C8B-B14F-4D97-AF65-F5344CB8AC3E}">
        <p14:creationId xmlns:p14="http://schemas.microsoft.com/office/powerpoint/2010/main" val="20780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39 -0.00139 L 0.11016 -0.35185 " pathEditMode="relative" ptsTypes="AA">
                                      <p:cBhvr>
                                        <p:cTn id="6" dur="2000" fill="hold"/>
                                        <p:tgtEl>
                                          <p:spTgt spid="38"/>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013 0.00185 L -0.01433 -0.01296 " pathEditMode="relative" ptsTypes="AA">
                                      <p:cBhvr>
                                        <p:cTn id="8" dur="2000" fill="hold"/>
                                        <p:tgtEl>
                                          <p:spTgt spid="2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00039 0.00347 L -0.00521 -0.04884 " pathEditMode="relative" ptsTypes="AA">
                                      <p:cBhvr>
                                        <p:cTn id="10" dur="2000" fill="hold"/>
                                        <p:tgtEl>
                                          <p:spTgt spid="3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0066 -0.00185 L -0.0039 -0.05509 " pathEditMode="relative" ptsTypes="AA">
                                      <p:cBhvr>
                                        <p:cTn id="12" dur="2000" fill="hold"/>
                                        <p:tgtEl>
                                          <p:spTgt spid="30"/>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0013 0.00046 L 0.2608 0.00324 " pathEditMode="relative" ptsTypes="AA">
                                      <p:cBhvr>
                                        <p:cTn id="14" dur="2000" fill="hold"/>
                                        <p:tgtEl>
                                          <p:spTgt spid="2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91 -0.00046 L 0.47708 -0.44884 " pathEditMode="relative" ptsTypes="AA">
                                      <p:cBhvr>
                                        <p:cTn id="18" dur="2000" fill="hold"/>
                                        <p:tgtEl>
                                          <p:spTgt spid="55"/>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00013 -0.00138 L 0.49675 0.02338 " pathEditMode="relative" ptsTypes="AA">
                                      <p:cBhvr>
                                        <p:cTn id="20" dur="2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05D0C-7043-D69F-617D-2AA3C9735749}"/>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F9248243-67FA-B8FA-F7ED-DB206A05CE46}"/>
              </a:ext>
            </a:extLst>
          </p:cNvPr>
          <p:cNvSpPr/>
          <p:nvPr/>
        </p:nvSpPr>
        <p:spPr>
          <a:xfrm>
            <a:off x="4849161" y="3973447"/>
            <a:ext cx="2094078" cy="1800225"/>
          </a:xfrm>
          <a:prstGeom prst="flowChartPreparati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5925454B-E971-78DD-71C9-86EBC115C302}"/>
              </a:ext>
            </a:extLst>
          </p:cNvPr>
          <p:cNvSpPr/>
          <p:nvPr/>
        </p:nvSpPr>
        <p:spPr>
          <a:xfrm>
            <a:off x="8185378" y="2205770"/>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2B52A984-BE5B-E60C-590A-FA6A47037CE1}"/>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B09F0D3D-7503-D6B4-BAC2-3E1A2201E405}"/>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2635D99A-3304-7C1A-B5FD-DF261CF91221}"/>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39F8C9B6-14D0-227D-6DFA-4671BD7B4D26}"/>
              </a:ext>
            </a:extLst>
          </p:cNvPr>
          <p:cNvSpPr/>
          <p:nvPr/>
        </p:nvSpPr>
        <p:spPr>
          <a:xfrm>
            <a:off x="6533530" y="309653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96FEE9D7-64BD-6362-5140-A8DD44BB3B79}"/>
              </a:ext>
            </a:extLst>
          </p:cNvPr>
          <p:cNvSpPr/>
          <p:nvPr/>
        </p:nvSpPr>
        <p:spPr>
          <a:xfrm>
            <a:off x="6527161"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DDF19B46-7F63-8338-8455-B0ADB02B6458}"/>
              </a:ext>
            </a:extLst>
          </p:cNvPr>
          <p:cNvSpPr/>
          <p:nvPr/>
        </p:nvSpPr>
        <p:spPr>
          <a:xfrm>
            <a:off x="8209230" y="398990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674E9ECA-F79A-859C-A1FA-3E0C54ACF60F}"/>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056BFF49-603B-F7E5-F938-733D8C608C10}"/>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8DF21-3CB8-5EDC-3252-4BEA649355EC}"/>
              </a:ext>
            </a:extLst>
          </p:cNvPr>
          <p:cNvSpPr>
            <a:spLocks noGrp="1"/>
          </p:cNvSpPr>
          <p:nvPr>
            <p:ph type="title"/>
          </p:nvPr>
        </p:nvSpPr>
        <p:spPr>
          <a:xfrm>
            <a:off x="-36103" y="-600617"/>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548882DD-5E76-E884-F392-7ADDD4280DD6}"/>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17</a:t>
            </a:fld>
            <a:endParaRPr lang="en-US"/>
          </a:p>
        </p:txBody>
      </p:sp>
      <p:grpSp>
        <p:nvGrpSpPr>
          <p:cNvPr id="11" name="Group 10">
            <a:extLst>
              <a:ext uri="{FF2B5EF4-FFF2-40B4-BE49-F238E27FC236}">
                <a16:creationId xmlns:a16="http://schemas.microsoft.com/office/drawing/2014/main" id="{D7C7ADAC-6B9C-BB75-C769-493FEFB0ED92}"/>
              </a:ext>
            </a:extLst>
          </p:cNvPr>
          <p:cNvGrpSpPr/>
          <p:nvPr/>
        </p:nvGrpSpPr>
        <p:grpSpPr>
          <a:xfrm>
            <a:off x="-1452587" y="3732393"/>
            <a:ext cx="950422" cy="913582"/>
            <a:chOff x="3371716" y="3287888"/>
            <a:chExt cx="1198090" cy="1183338"/>
          </a:xfrm>
        </p:grpSpPr>
        <p:sp>
          <p:nvSpPr>
            <p:cNvPr id="13" name="Oval 12">
              <a:extLst>
                <a:ext uri="{FF2B5EF4-FFF2-40B4-BE49-F238E27FC236}">
                  <a16:creationId xmlns:a16="http://schemas.microsoft.com/office/drawing/2014/main" id="{0048B623-7AA6-4333-AF21-031F16D7235E}"/>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7FD6BC6-137E-3A9F-CB68-95F52FD13EFD}"/>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A9A03E46-C1BF-142B-975C-FCA0F20703D0}"/>
              </a:ext>
            </a:extLst>
          </p:cNvPr>
          <p:cNvGrpSpPr/>
          <p:nvPr/>
        </p:nvGrpSpPr>
        <p:grpSpPr>
          <a:xfrm>
            <a:off x="-1452587" y="1411087"/>
            <a:ext cx="950422" cy="947242"/>
            <a:chOff x="2807932" y="73714"/>
            <a:chExt cx="1828800" cy="1828800"/>
          </a:xfrm>
        </p:grpSpPr>
        <p:sp>
          <p:nvSpPr>
            <p:cNvPr id="21" name="Oval 20">
              <a:extLst>
                <a:ext uri="{FF2B5EF4-FFF2-40B4-BE49-F238E27FC236}">
                  <a16:creationId xmlns:a16="http://schemas.microsoft.com/office/drawing/2014/main" id="{766C86CC-D948-3840-12EF-7DF920A3D3C2}"/>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DA5840CA-4E0D-6EB6-F5A4-342039E6DF1F}"/>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F5A27A05-DAAB-0B96-F099-2B26AAF09369}"/>
              </a:ext>
            </a:extLst>
          </p:cNvPr>
          <p:cNvGrpSpPr/>
          <p:nvPr/>
        </p:nvGrpSpPr>
        <p:grpSpPr>
          <a:xfrm>
            <a:off x="-1496231" y="2571625"/>
            <a:ext cx="950422" cy="892120"/>
            <a:chOff x="9405405" y="3686329"/>
            <a:chExt cx="1828800" cy="1828800"/>
          </a:xfrm>
        </p:grpSpPr>
        <p:grpSp>
          <p:nvGrpSpPr>
            <p:cNvPr id="24" name="Group 23">
              <a:extLst>
                <a:ext uri="{FF2B5EF4-FFF2-40B4-BE49-F238E27FC236}">
                  <a16:creationId xmlns:a16="http://schemas.microsoft.com/office/drawing/2014/main" id="{F3491D73-BEDB-FEBB-F7DF-C469713430A5}"/>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63B83938-801E-9662-7488-E7DC41615510}"/>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EFB4509E-2CDF-1A3A-6B49-9BCB1C93DD3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7CCF15C2-EEB5-5ABA-CC33-D1CB04C563F0}"/>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674AF2D-649C-EDD8-9C95-74754305C32C}"/>
              </a:ext>
            </a:extLst>
          </p:cNvPr>
          <p:cNvGrpSpPr/>
          <p:nvPr/>
        </p:nvGrpSpPr>
        <p:grpSpPr>
          <a:xfrm>
            <a:off x="-2596514" y="2602289"/>
            <a:ext cx="950422" cy="892120"/>
            <a:chOff x="9405405" y="3686329"/>
            <a:chExt cx="1828800" cy="1828800"/>
          </a:xfrm>
        </p:grpSpPr>
        <p:grpSp>
          <p:nvGrpSpPr>
            <p:cNvPr id="29" name="Group 28">
              <a:extLst>
                <a:ext uri="{FF2B5EF4-FFF2-40B4-BE49-F238E27FC236}">
                  <a16:creationId xmlns:a16="http://schemas.microsoft.com/office/drawing/2014/main" id="{542D7294-3FFB-109A-081C-8F2C69AEC52C}"/>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DDE85999-5B26-A2F9-E88F-7EBDF2A1E428}"/>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B5CB7D4F-9EE1-9ED7-F117-FE8FCAD3584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878C3517-6E2F-7509-48C0-D1699EAC6969}"/>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1FF7AA1-A66E-B32A-2DEB-9C804651DC10}"/>
              </a:ext>
            </a:extLst>
          </p:cNvPr>
          <p:cNvGrpSpPr/>
          <p:nvPr/>
        </p:nvGrpSpPr>
        <p:grpSpPr>
          <a:xfrm>
            <a:off x="-1467437" y="220865"/>
            <a:ext cx="950422" cy="947242"/>
            <a:chOff x="4962794" y="3064564"/>
            <a:chExt cx="1828800" cy="1828800"/>
          </a:xfrm>
        </p:grpSpPr>
        <p:sp>
          <p:nvSpPr>
            <p:cNvPr id="34" name="Oval 33">
              <a:extLst>
                <a:ext uri="{FF2B5EF4-FFF2-40B4-BE49-F238E27FC236}">
                  <a16:creationId xmlns:a16="http://schemas.microsoft.com/office/drawing/2014/main" id="{FB67564C-D2F7-7B52-30ED-99E44B556394}"/>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3D190A7A-0F01-EE2B-4C80-F2231541CF14}"/>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1109490A-6424-62A4-B3FE-03D6F4D9EED0}"/>
              </a:ext>
            </a:extLst>
          </p:cNvPr>
          <p:cNvGrpSpPr/>
          <p:nvPr/>
        </p:nvGrpSpPr>
        <p:grpSpPr>
          <a:xfrm>
            <a:off x="12590392" y="2432416"/>
            <a:ext cx="853506" cy="809194"/>
            <a:chOff x="6830847" y="4397237"/>
            <a:chExt cx="1130089" cy="1114856"/>
          </a:xfrm>
        </p:grpSpPr>
        <p:sp>
          <p:nvSpPr>
            <p:cNvPr id="44" name="Oval 43">
              <a:extLst>
                <a:ext uri="{FF2B5EF4-FFF2-40B4-BE49-F238E27FC236}">
                  <a16:creationId xmlns:a16="http://schemas.microsoft.com/office/drawing/2014/main" id="{3B684E7A-063E-D375-5BE7-9B8F4FED8EE6}"/>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B160728C-E678-6B15-194A-4867AC286294}"/>
                </a:ext>
              </a:extLst>
            </p:cNvPr>
            <p:cNvPicPr>
              <a:picLocks noChangeAspect="1"/>
            </p:cNvPicPr>
            <p:nvPr/>
          </p:nvPicPr>
          <p:blipFill>
            <a:blip r:embed="rId8"/>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279BC6B3-83B7-EC86-0A15-421676B5DA0A}"/>
              </a:ext>
            </a:extLst>
          </p:cNvPr>
          <p:cNvGrpSpPr/>
          <p:nvPr/>
        </p:nvGrpSpPr>
        <p:grpSpPr>
          <a:xfrm>
            <a:off x="12548082" y="1364191"/>
            <a:ext cx="853506" cy="809194"/>
            <a:chOff x="9939821" y="4999422"/>
            <a:chExt cx="1130089" cy="1114856"/>
          </a:xfrm>
        </p:grpSpPr>
        <p:sp>
          <p:nvSpPr>
            <p:cNvPr id="47" name="Oval 46">
              <a:extLst>
                <a:ext uri="{FF2B5EF4-FFF2-40B4-BE49-F238E27FC236}">
                  <a16:creationId xmlns:a16="http://schemas.microsoft.com/office/drawing/2014/main" id="{B2BFDDD7-DBA2-A8A2-C2E6-7F88A679DF18}"/>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43C3CB6B-2A48-3AEB-6DAA-67934A267565}"/>
                </a:ext>
              </a:extLst>
            </p:cNvPr>
            <p:cNvPicPr>
              <a:picLocks noChangeAspect="1"/>
            </p:cNvPicPr>
            <p:nvPr/>
          </p:nvPicPr>
          <p:blipFill>
            <a:blip r:embed="rId9"/>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9E1C65D9-4F77-3553-42B5-2646F1E5D47E}"/>
              </a:ext>
            </a:extLst>
          </p:cNvPr>
          <p:cNvGrpSpPr/>
          <p:nvPr/>
        </p:nvGrpSpPr>
        <p:grpSpPr>
          <a:xfrm>
            <a:off x="14240478" y="5663119"/>
            <a:ext cx="853506" cy="809194"/>
            <a:chOff x="9993317" y="3563062"/>
            <a:chExt cx="1130089" cy="1114856"/>
          </a:xfrm>
        </p:grpSpPr>
        <p:sp>
          <p:nvSpPr>
            <p:cNvPr id="50" name="Oval 49">
              <a:extLst>
                <a:ext uri="{FF2B5EF4-FFF2-40B4-BE49-F238E27FC236}">
                  <a16:creationId xmlns:a16="http://schemas.microsoft.com/office/drawing/2014/main" id="{FC7F93C3-FB84-FCD6-3FF3-3885BF82DBAC}"/>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B667085E-65A1-7F60-7232-42A74290F008}"/>
                </a:ext>
              </a:extLst>
            </p:cNvPr>
            <p:cNvPicPr>
              <a:picLocks noChangeAspect="1"/>
            </p:cNvPicPr>
            <p:nvPr/>
          </p:nvPicPr>
          <p:blipFill>
            <a:blip r:embed="rId10"/>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3AE51C93-4618-0BF7-7925-615FF8BB6D7B}"/>
              </a:ext>
            </a:extLst>
          </p:cNvPr>
          <p:cNvGrpSpPr/>
          <p:nvPr/>
        </p:nvGrpSpPr>
        <p:grpSpPr>
          <a:xfrm>
            <a:off x="12685221" y="4504029"/>
            <a:ext cx="853506" cy="809194"/>
            <a:chOff x="10091703" y="2028886"/>
            <a:chExt cx="1130089" cy="1114856"/>
          </a:xfrm>
        </p:grpSpPr>
        <p:sp>
          <p:nvSpPr>
            <p:cNvPr id="53" name="Oval 52">
              <a:extLst>
                <a:ext uri="{FF2B5EF4-FFF2-40B4-BE49-F238E27FC236}">
                  <a16:creationId xmlns:a16="http://schemas.microsoft.com/office/drawing/2014/main" id="{718C44DE-04B4-0833-4ADA-589EE7B6269B}"/>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09979724-CFB0-B91B-DEBC-AD4A3CC4A43D}"/>
                </a:ext>
              </a:extLst>
            </p:cNvPr>
            <p:cNvPicPr>
              <a:picLocks noChangeAspect="1"/>
            </p:cNvPicPr>
            <p:nvPr/>
          </p:nvPicPr>
          <p:blipFill>
            <a:blip r:embed="rId11"/>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BDF1E33A-2426-968E-F84D-F4BEF505E71B}"/>
              </a:ext>
            </a:extLst>
          </p:cNvPr>
          <p:cNvGrpSpPr/>
          <p:nvPr/>
        </p:nvGrpSpPr>
        <p:grpSpPr>
          <a:xfrm>
            <a:off x="12581173" y="3392581"/>
            <a:ext cx="957554" cy="913582"/>
            <a:chOff x="331470" y="3871994"/>
            <a:chExt cx="1130089" cy="1114856"/>
          </a:xfrm>
        </p:grpSpPr>
        <p:sp>
          <p:nvSpPr>
            <p:cNvPr id="37" name="Oval 36">
              <a:extLst>
                <a:ext uri="{FF2B5EF4-FFF2-40B4-BE49-F238E27FC236}">
                  <a16:creationId xmlns:a16="http://schemas.microsoft.com/office/drawing/2014/main" id="{D03F85B1-BDFB-C85B-059A-A11B26F21A16}"/>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DF519C0F-EB2A-E893-0FC9-E57EBFE21C85}"/>
                </a:ext>
              </a:extLst>
            </p:cNvPr>
            <p:cNvPicPr>
              <a:picLocks noChangeAspect="1"/>
            </p:cNvPicPr>
            <p:nvPr/>
          </p:nvPicPr>
          <p:blipFill>
            <a:blip r:embed="rId12"/>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E708756E-89B6-D668-F808-267943A81B1C}"/>
              </a:ext>
            </a:extLst>
          </p:cNvPr>
          <p:cNvSpPr txBox="1"/>
          <p:nvPr/>
        </p:nvSpPr>
        <p:spPr>
          <a:xfrm>
            <a:off x="125291" y="335399"/>
            <a:ext cx="4861197" cy="2654573"/>
          </a:xfrm>
          <a:prstGeom prst="rect">
            <a:avLst/>
          </a:prstGeom>
          <a:solidFill>
            <a:srgbClr val="E9E6DF"/>
          </a:solidFill>
        </p:spPr>
        <p:txBody>
          <a:bodyPr wrap="square" rtlCol="0">
            <a:spAutoFit/>
          </a:bodyPr>
          <a:lstStyle/>
          <a:p>
            <a:r>
              <a:rPr lang="en-US" sz="1100"/>
              <a:t>5</a:t>
            </a:r>
            <a:r>
              <a:rPr lang="en-US" sz="1100" baseline="30000"/>
              <a:t>th</a:t>
            </a:r>
            <a:r>
              <a:rPr lang="en-US" sz="1100"/>
              <a:t> gen vs multiple 4</a:t>
            </a:r>
            <a:r>
              <a:rPr lang="en-US" sz="1100" baseline="30000"/>
              <a:t>th</a:t>
            </a:r>
            <a:r>
              <a:rPr lang="en-US" sz="1100"/>
              <a:t> Gen Match Up – Add Stand Off, Long Range Air-to-Air</a:t>
            </a:r>
          </a:p>
          <a:p>
            <a:endParaRPr lang="en-US" sz="800" b="0" i="0" u="none" strike="noStrike" baseline="0">
              <a:solidFill>
                <a:srgbClr val="000000"/>
              </a:solidFill>
            </a:endParaRPr>
          </a:p>
          <a:p>
            <a:r>
              <a:rPr lang="en-US" sz="1050" b="1" i="0" u="none" strike="noStrike" baseline="0">
                <a:solidFill>
                  <a:srgbClr val="000000"/>
                </a:solidFill>
              </a:rPr>
              <a:t>Free Play: BLUE Defend ZULU Base</a:t>
            </a:r>
          </a:p>
          <a:p>
            <a:endParaRPr lang="en-US" sz="1050" b="1">
              <a:solidFill>
                <a:srgbClr val="000000"/>
              </a:solidFill>
            </a:endParaRPr>
          </a:p>
          <a:p>
            <a:r>
              <a:rPr lang="en-US" sz="1050" b="1">
                <a:solidFill>
                  <a:srgbClr val="000000"/>
                </a:solidFill>
              </a:rPr>
              <a:t>Experiment with different Blue force composition. Remember to </a:t>
            </a:r>
          </a:p>
          <a:p>
            <a:pPr marL="171450" indent="-171450">
              <a:buFontTx/>
              <a:buChar char="-"/>
            </a:pPr>
            <a:endParaRPr lang="en-US" sz="1050" b="1">
              <a:solidFill>
                <a:srgbClr val="000000"/>
              </a:solidFill>
            </a:endParaRPr>
          </a:p>
          <a:p>
            <a:pPr marL="171450" indent="-171450">
              <a:buFontTx/>
              <a:buChar char="-"/>
            </a:pPr>
            <a:endParaRPr lang="en-US" sz="1050" b="1">
              <a:solidFill>
                <a:srgbClr val="000000"/>
              </a:solidFill>
            </a:endParaRPr>
          </a:p>
          <a:p>
            <a:pPr marL="171450" indent="-171450">
              <a:buFontTx/>
              <a:buChar char="-"/>
            </a:pPr>
            <a:r>
              <a:rPr lang="en-US" sz="1050" b="1">
                <a:solidFill>
                  <a:srgbClr val="000000"/>
                </a:solidFill>
                <a:highlight>
                  <a:srgbClr val="FFFF00"/>
                </a:highlight>
              </a:rPr>
              <a:t>Note: In this block of training, never exceed numerical overmatch by more than 1 or 2 pieces by either side. Game mechanics, employment techniques, and capabilities observations are the desired learning objectives. </a:t>
            </a:r>
          </a:p>
          <a:p>
            <a:pPr marL="171450" indent="-171450">
              <a:buFontTx/>
              <a:buChar char="-"/>
            </a:pPr>
            <a:endParaRPr lang="en-US" sz="1050" b="1">
              <a:solidFill>
                <a:srgbClr val="000000"/>
              </a:solidFill>
              <a:highlight>
                <a:srgbClr val="FFFF00"/>
              </a:highlight>
            </a:endParaRPr>
          </a:p>
          <a:p>
            <a:pPr marL="171450" indent="-171450">
              <a:buFontTx/>
              <a:buChar char="-"/>
            </a:pPr>
            <a:r>
              <a:rPr lang="en-US" sz="1050" b="1">
                <a:solidFill>
                  <a:srgbClr val="000000"/>
                </a:solidFill>
                <a:highlight>
                  <a:srgbClr val="FFFF00"/>
                </a:highlight>
              </a:rPr>
              <a:t>KEEP DIGGING INTO THE RULES FOR CLARITY. UPCHANNEL QUESTIONS.</a:t>
            </a:r>
          </a:p>
          <a:p>
            <a:pPr marL="171450" indent="-171450">
              <a:buFontTx/>
              <a:buChar char="-"/>
            </a:pPr>
            <a:endParaRPr lang="en-US" sz="1050" b="1">
              <a:solidFill>
                <a:srgbClr val="000000"/>
              </a:solidFill>
              <a:highlight>
                <a:srgbClr val="FFFF00"/>
              </a:highlight>
            </a:endParaRPr>
          </a:p>
          <a:p>
            <a:pPr marL="171450" indent="-171450">
              <a:buFontTx/>
              <a:buChar char="-"/>
            </a:pPr>
            <a:r>
              <a:rPr lang="en-US" sz="1050" b="1">
                <a:solidFill>
                  <a:srgbClr val="000000"/>
                </a:solidFill>
                <a:highlight>
                  <a:srgbClr val="FFFF00"/>
                </a:highlight>
              </a:rPr>
              <a:t>TRY NOT TO MAKE THIS TUTORIAL TOO COMPLICATED. PRACTICE THE GAME SEQUENCE </a:t>
            </a:r>
          </a:p>
          <a:p>
            <a:pPr marL="171450" indent="-171450">
              <a:buFontTx/>
              <a:buChar char="-"/>
            </a:pPr>
            <a:endParaRPr lang="en-US" sz="1100"/>
          </a:p>
        </p:txBody>
      </p:sp>
      <p:grpSp>
        <p:nvGrpSpPr>
          <p:cNvPr id="10" name="Group 9">
            <a:extLst>
              <a:ext uri="{FF2B5EF4-FFF2-40B4-BE49-F238E27FC236}">
                <a16:creationId xmlns:a16="http://schemas.microsoft.com/office/drawing/2014/main" id="{870262CF-598F-6457-AA27-B56E5290BB21}"/>
              </a:ext>
            </a:extLst>
          </p:cNvPr>
          <p:cNvGrpSpPr/>
          <p:nvPr/>
        </p:nvGrpSpPr>
        <p:grpSpPr>
          <a:xfrm>
            <a:off x="14595858" y="6140792"/>
            <a:ext cx="823481" cy="809196"/>
            <a:chOff x="331470" y="3871994"/>
            <a:chExt cx="1130089" cy="1114856"/>
          </a:xfrm>
        </p:grpSpPr>
        <p:sp>
          <p:nvSpPr>
            <p:cNvPr id="15" name="Oval 14">
              <a:extLst>
                <a:ext uri="{FF2B5EF4-FFF2-40B4-BE49-F238E27FC236}">
                  <a16:creationId xmlns:a16="http://schemas.microsoft.com/office/drawing/2014/main" id="{17C2F8B9-D5CA-5F5A-6D2F-5F15EFF5BDEF}"/>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3CEB5C8-F975-426B-1083-3848FD65B575}"/>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3" name="Group 2">
            <a:extLst>
              <a:ext uri="{FF2B5EF4-FFF2-40B4-BE49-F238E27FC236}">
                <a16:creationId xmlns:a16="http://schemas.microsoft.com/office/drawing/2014/main" id="{91F8C040-DB54-4655-E395-0EA81D3D3851}"/>
              </a:ext>
            </a:extLst>
          </p:cNvPr>
          <p:cNvGrpSpPr/>
          <p:nvPr/>
        </p:nvGrpSpPr>
        <p:grpSpPr>
          <a:xfrm>
            <a:off x="12685221" y="233836"/>
            <a:ext cx="913262" cy="871324"/>
            <a:chOff x="331470" y="3871994"/>
            <a:chExt cx="1130089" cy="1114856"/>
          </a:xfrm>
        </p:grpSpPr>
        <p:sp>
          <p:nvSpPr>
            <p:cNvPr id="4" name="Oval 3">
              <a:extLst>
                <a:ext uri="{FF2B5EF4-FFF2-40B4-BE49-F238E27FC236}">
                  <a16:creationId xmlns:a16="http://schemas.microsoft.com/office/drawing/2014/main" id="{FB269D89-D01A-0A36-DE22-07464EE1B7F0}"/>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07E4B7A-FF1B-614E-08E2-8CD328AB8347}"/>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82" name="Group 81">
            <a:extLst>
              <a:ext uri="{FF2B5EF4-FFF2-40B4-BE49-F238E27FC236}">
                <a16:creationId xmlns:a16="http://schemas.microsoft.com/office/drawing/2014/main" id="{1AFE07F7-276E-AD26-D27A-F8C2798AE139}"/>
              </a:ext>
            </a:extLst>
          </p:cNvPr>
          <p:cNvGrpSpPr/>
          <p:nvPr/>
        </p:nvGrpSpPr>
        <p:grpSpPr>
          <a:xfrm>
            <a:off x="13493579" y="738389"/>
            <a:ext cx="913262" cy="871324"/>
            <a:chOff x="331470" y="3871994"/>
            <a:chExt cx="1130089" cy="1114856"/>
          </a:xfrm>
        </p:grpSpPr>
        <p:sp>
          <p:nvSpPr>
            <p:cNvPr id="86" name="Oval 85">
              <a:extLst>
                <a:ext uri="{FF2B5EF4-FFF2-40B4-BE49-F238E27FC236}">
                  <a16:creationId xmlns:a16="http://schemas.microsoft.com/office/drawing/2014/main" id="{5395A37D-0BDC-A631-C42D-5892E7A0FC52}"/>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BEC83C7C-77E3-B9E9-BB36-615F42F3A319}"/>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101" name="Group 100">
            <a:extLst>
              <a:ext uri="{FF2B5EF4-FFF2-40B4-BE49-F238E27FC236}">
                <a16:creationId xmlns:a16="http://schemas.microsoft.com/office/drawing/2014/main" id="{D346FFF0-BFC9-1D1D-0EDC-C9E9CA91CD1D}"/>
              </a:ext>
            </a:extLst>
          </p:cNvPr>
          <p:cNvGrpSpPr/>
          <p:nvPr/>
        </p:nvGrpSpPr>
        <p:grpSpPr>
          <a:xfrm>
            <a:off x="-2805130" y="4413584"/>
            <a:ext cx="660288" cy="578434"/>
            <a:chOff x="2807932" y="73714"/>
            <a:chExt cx="1828800" cy="1828800"/>
          </a:xfrm>
        </p:grpSpPr>
        <p:sp>
          <p:nvSpPr>
            <p:cNvPr id="102" name="Oval 101">
              <a:extLst>
                <a:ext uri="{FF2B5EF4-FFF2-40B4-BE49-F238E27FC236}">
                  <a16:creationId xmlns:a16="http://schemas.microsoft.com/office/drawing/2014/main" id="{8D6AD61B-1825-2A42-C51A-DE61379B28A5}"/>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descr="A screen shot of a game&#10;&#10;AI-generated content may be incorrect.">
              <a:extLst>
                <a:ext uri="{FF2B5EF4-FFF2-40B4-BE49-F238E27FC236}">
                  <a16:creationId xmlns:a16="http://schemas.microsoft.com/office/drawing/2014/main" id="{A9432A59-B03C-B87F-6151-1780ED2B4223}"/>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7" name="Group 6">
            <a:extLst>
              <a:ext uri="{FF2B5EF4-FFF2-40B4-BE49-F238E27FC236}">
                <a16:creationId xmlns:a16="http://schemas.microsoft.com/office/drawing/2014/main" id="{3A19DCCC-3132-64F4-042A-BAFFC80D2AA3}"/>
              </a:ext>
            </a:extLst>
          </p:cNvPr>
          <p:cNvGrpSpPr/>
          <p:nvPr/>
        </p:nvGrpSpPr>
        <p:grpSpPr>
          <a:xfrm>
            <a:off x="15309229" y="6073996"/>
            <a:ext cx="543355" cy="536555"/>
            <a:chOff x="9161304" y="4171430"/>
            <a:chExt cx="1130089" cy="1114856"/>
          </a:xfrm>
        </p:grpSpPr>
        <p:sp>
          <p:nvSpPr>
            <p:cNvPr id="8" name="Oval 7">
              <a:extLst>
                <a:ext uri="{FF2B5EF4-FFF2-40B4-BE49-F238E27FC236}">
                  <a16:creationId xmlns:a16="http://schemas.microsoft.com/office/drawing/2014/main" id="{8642DF8C-7C4D-4CBA-A252-2421449D0671}"/>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0142499-5143-273A-0F4C-D62761B66955}"/>
                </a:ext>
              </a:extLst>
            </p:cNvPr>
            <p:cNvPicPr>
              <a:picLocks noChangeAspect="1"/>
            </p:cNvPicPr>
            <p:nvPr/>
          </p:nvPicPr>
          <p:blipFill>
            <a:blip r:embed="rId13"/>
            <a:stretch>
              <a:fillRect/>
            </a:stretch>
          </p:blipFill>
          <p:spPr>
            <a:xfrm>
              <a:off x="9215094" y="4217752"/>
              <a:ext cx="1013136" cy="1035485"/>
            </a:xfrm>
            <a:prstGeom prst="rect">
              <a:avLst/>
            </a:prstGeom>
          </p:spPr>
        </p:pic>
      </p:grpSp>
      <p:grpSp>
        <p:nvGrpSpPr>
          <p:cNvPr id="78" name="Group 77">
            <a:extLst>
              <a:ext uri="{FF2B5EF4-FFF2-40B4-BE49-F238E27FC236}">
                <a16:creationId xmlns:a16="http://schemas.microsoft.com/office/drawing/2014/main" id="{C536CC36-35B9-5C79-26FF-913D7013CEBA}"/>
              </a:ext>
            </a:extLst>
          </p:cNvPr>
          <p:cNvGrpSpPr/>
          <p:nvPr/>
        </p:nvGrpSpPr>
        <p:grpSpPr>
          <a:xfrm>
            <a:off x="14935148" y="5188794"/>
            <a:ext cx="853507" cy="809195"/>
            <a:chOff x="7466707" y="3817507"/>
            <a:chExt cx="1130089" cy="1114856"/>
          </a:xfrm>
        </p:grpSpPr>
        <p:sp>
          <p:nvSpPr>
            <p:cNvPr id="79" name="Oval 78">
              <a:extLst>
                <a:ext uri="{FF2B5EF4-FFF2-40B4-BE49-F238E27FC236}">
                  <a16:creationId xmlns:a16="http://schemas.microsoft.com/office/drawing/2014/main" id="{9F56FB23-4C14-1E64-0FB7-34CECA623E8B}"/>
                </a:ext>
              </a:extLst>
            </p:cNvPr>
            <p:cNvSpPr/>
            <p:nvPr/>
          </p:nvSpPr>
          <p:spPr>
            <a:xfrm>
              <a:off x="7466707" y="381750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C71B203F-DE3C-7BD2-8AC9-248744DD97D5}"/>
                </a:ext>
              </a:extLst>
            </p:cNvPr>
            <p:cNvPicPr>
              <a:picLocks noChangeAspect="1"/>
            </p:cNvPicPr>
            <p:nvPr/>
          </p:nvPicPr>
          <p:blipFill>
            <a:blip r:embed="rId14"/>
            <a:stretch>
              <a:fillRect/>
            </a:stretch>
          </p:blipFill>
          <p:spPr>
            <a:xfrm>
              <a:off x="7554753" y="3865353"/>
              <a:ext cx="979902" cy="1049895"/>
            </a:xfrm>
            <a:prstGeom prst="rect">
              <a:avLst/>
            </a:prstGeom>
          </p:spPr>
        </p:pic>
      </p:grpSp>
      <p:pic>
        <p:nvPicPr>
          <p:cNvPr id="18" name="Picture 17" descr="Diagram&#10;&#10;Description automatically generated">
            <a:extLst>
              <a:ext uri="{FF2B5EF4-FFF2-40B4-BE49-F238E27FC236}">
                <a16:creationId xmlns:a16="http://schemas.microsoft.com/office/drawing/2014/main" id="{9EFF0355-E484-C32E-F504-FE6597CD12E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39648" y="6044603"/>
            <a:ext cx="731520" cy="731520"/>
          </a:xfrm>
          <a:prstGeom prst="rect">
            <a:avLst/>
          </a:prstGeom>
        </p:spPr>
      </p:pic>
      <p:pic>
        <p:nvPicPr>
          <p:cNvPr id="39" name="Picture 38" descr="Icon&#10;&#10;Description automatically generated">
            <a:extLst>
              <a:ext uri="{FF2B5EF4-FFF2-40B4-BE49-F238E27FC236}">
                <a16:creationId xmlns:a16="http://schemas.microsoft.com/office/drawing/2014/main" id="{04ACE3E4-585C-6C0C-2EE8-62CFD25BC2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7446" y="6044603"/>
            <a:ext cx="731520" cy="731520"/>
          </a:xfrm>
          <a:prstGeom prst="rect">
            <a:avLst/>
          </a:prstGeom>
        </p:spPr>
      </p:pic>
      <p:pic>
        <p:nvPicPr>
          <p:cNvPr id="40" name="Picture 39" descr="A blue circle with a black background and a black and white image of a jet plane&#10;&#10;Description automatically generated">
            <a:extLst>
              <a:ext uri="{FF2B5EF4-FFF2-40B4-BE49-F238E27FC236}">
                <a16:creationId xmlns:a16="http://schemas.microsoft.com/office/drawing/2014/main" id="{44968AAD-8AB6-CDEC-32BF-19444FD4AFC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70890" y="6076447"/>
            <a:ext cx="731520" cy="731520"/>
          </a:xfrm>
          <a:prstGeom prst="rect">
            <a:avLst/>
          </a:prstGeom>
        </p:spPr>
      </p:pic>
      <p:pic>
        <p:nvPicPr>
          <p:cNvPr id="41" name="Picture 40" descr="A blue circle with a black silhouette of a jet&#10;&#10;Description automatically generated">
            <a:extLst>
              <a:ext uri="{FF2B5EF4-FFF2-40B4-BE49-F238E27FC236}">
                <a16:creationId xmlns:a16="http://schemas.microsoft.com/office/drawing/2014/main" id="{9BD90E77-495C-95BB-708A-9A5FDC76AF3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96514" y="6073996"/>
            <a:ext cx="731520" cy="731520"/>
          </a:xfrm>
          <a:prstGeom prst="rect">
            <a:avLst/>
          </a:prstGeom>
        </p:spPr>
      </p:pic>
      <p:pic>
        <p:nvPicPr>
          <p:cNvPr id="42" name="Picture 41" descr="A blue circle with a black background and a white star and a black sign with a plane and ruler&#10;&#10;Description automatically generated">
            <a:extLst>
              <a:ext uri="{FF2B5EF4-FFF2-40B4-BE49-F238E27FC236}">
                <a16:creationId xmlns:a16="http://schemas.microsoft.com/office/drawing/2014/main" id="{7C473A5A-5A32-0758-B3CB-D848BB514B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70890" y="5282460"/>
            <a:ext cx="731520" cy="731520"/>
          </a:xfrm>
          <a:prstGeom prst="rect">
            <a:avLst/>
          </a:prstGeom>
        </p:spPr>
      </p:pic>
      <p:pic>
        <p:nvPicPr>
          <p:cNvPr id="55" name="Picture 54" descr="A screenshot of a video game&#10;&#10;Description automatically generated">
            <a:extLst>
              <a:ext uri="{FF2B5EF4-FFF2-40B4-BE49-F238E27FC236}">
                <a16:creationId xmlns:a16="http://schemas.microsoft.com/office/drawing/2014/main" id="{AA0A812F-BC07-9530-7BD8-402B5549333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96514" y="5282460"/>
            <a:ext cx="731520" cy="731520"/>
          </a:xfrm>
          <a:prstGeom prst="rect">
            <a:avLst/>
          </a:prstGeom>
        </p:spPr>
      </p:pic>
      <p:pic>
        <p:nvPicPr>
          <p:cNvPr id="56" name="Picture 55" descr="A circle with a plane and a star and ruler&#10;&#10;Description automatically generated">
            <a:extLst>
              <a:ext uri="{FF2B5EF4-FFF2-40B4-BE49-F238E27FC236}">
                <a16:creationId xmlns:a16="http://schemas.microsoft.com/office/drawing/2014/main" id="{83571FE5-0DB0-8BE9-22FC-CE64E2AEC11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090958" y="4171474"/>
            <a:ext cx="640080" cy="640080"/>
          </a:xfrm>
          <a:prstGeom prst="rect">
            <a:avLst/>
          </a:prstGeom>
        </p:spPr>
      </p:pic>
      <p:pic>
        <p:nvPicPr>
          <p:cNvPr id="57" name="Picture 56"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063F29A0-EA3F-256E-DB06-325895CFE0F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083980" y="4318701"/>
            <a:ext cx="640080" cy="640080"/>
          </a:xfrm>
          <a:prstGeom prst="rect">
            <a:avLst/>
          </a:prstGeom>
        </p:spPr>
      </p:pic>
      <p:pic>
        <p:nvPicPr>
          <p:cNvPr id="58" name="Picture 57" descr="A circle with a plane and a star and ruler&#10;&#10;Description automatically generated">
            <a:extLst>
              <a:ext uri="{FF2B5EF4-FFF2-40B4-BE49-F238E27FC236}">
                <a16:creationId xmlns:a16="http://schemas.microsoft.com/office/drawing/2014/main" id="{61C7D920-EB0F-F3A4-50AF-486D80AA503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083980" y="1763877"/>
            <a:ext cx="640080" cy="640080"/>
          </a:xfrm>
          <a:prstGeom prst="rect">
            <a:avLst/>
          </a:prstGeom>
        </p:spPr>
      </p:pic>
      <p:pic>
        <p:nvPicPr>
          <p:cNvPr id="81" name="Picture 80" descr="A circle with a plane and ruler&#10;&#10;Description automatically generated">
            <a:extLst>
              <a:ext uri="{FF2B5EF4-FFF2-40B4-BE49-F238E27FC236}">
                <a16:creationId xmlns:a16="http://schemas.microsoft.com/office/drawing/2014/main" id="{F4FFFE85-B68F-094F-D132-9E73433029B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916320" y="3669869"/>
            <a:ext cx="640080" cy="640080"/>
          </a:xfrm>
          <a:prstGeom prst="rect">
            <a:avLst/>
          </a:prstGeom>
        </p:spPr>
      </p:pic>
      <p:pic>
        <p:nvPicPr>
          <p:cNvPr id="83" name="Picture 82" descr="A circle with a black silhouette of a jet fighter and ruler&#10;&#10;Description automatically generated">
            <a:extLst>
              <a:ext uri="{FF2B5EF4-FFF2-40B4-BE49-F238E27FC236}">
                <a16:creationId xmlns:a16="http://schemas.microsoft.com/office/drawing/2014/main" id="{9D59E176-3CBE-89D9-A7F1-E50E90EDC51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083980" y="2402583"/>
            <a:ext cx="640080" cy="640080"/>
          </a:xfrm>
          <a:prstGeom prst="rect">
            <a:avLst/>
          </a:prstGeom>
        </p:spPr>
      </p:pic>
      <p:pic>
        <p:nvPicPr>
          <p:cNvPr id="84" name="Picture 83" descr="A circle with a plane and ruler&#10;&#10;Description automatically generated with medium confidence">
            <a:extLst>
              <a:ext uri="{FF2B5EF4-FFF2-40B4-BE49-F238E27FC236}">
                <a16:creationId xmlns:a16="http://schemas.microsoft.com/office/drawing/2014/main" id="{B77B9F82-27FB-C25A-222B-6D0AA926050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959935" y="5094542"/>
            <a:ext cx="640080" cy="640080"/>
          </a:xfrm>
          <a:prstGeom prst="rect">
            <a:avLst/>
          </a:prstGeom>
        </p:spPr>
      </p:pic>
      <p:pic>
        <p:nvPicPr>
          <p:cNvPr id="85" name="Picture 84" descr="A circle with a black silhouette of a jet fighter and ruler&#10;&#10;Description automatically generated">
            <a:extLst>
              <a:ext uri="{FF2B5EF4-FFF2-40B4-BE49-F238E27FC236}">
                <a16:creationId xmlns:a16="http://schemas.microsoft.com/office/drawing/2014/main" id="{E649BA64-6A38-3F7E-1231-BAAE53A5434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002080" y="2415372"/>
            <a:ext cx="640080" cy="640080"/>
          </a:xfrm>
          <a:prstGeom prst="rect">
            <a:avLst/>
          </a:prstGeom>
        </p:spPr>
      </p:pic>
      <p:pic>
        <p:nvPicPr>
          <p:cNvPr id="88" name="Picture 87" descr="A circle with a plane and a star and ruler&#10;&#10;Description automatically generated">
            <a:extLst>
              <a:ext uri="{FF2B5EF4-FFF2-40B4-BE49-F238E27FC236}">
                <a16:creationId xmlns:a16="http://schemas.microsoft.com/office/drawing/2014/main" id="{EF283C82-F974-877C-AE78-2BB9605746C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106755" y="3515691"/>
            <a:ext cx="640080" cy="640080"/>
          </a:xfrm>
          <a:prstGeom prst="rect">
            <a:avLst/>
          </a:prstGeom>
        </p:spPr>
      </p:pic>
      <p:pic>
        <p:nvPicPr>
          <p:cNvPr id="89" name="Picture 88" descr="A circle with a plane and a star and ruler&#10;&#10;Description automatically generated">
            <a:extLst>
              <a:ext uri="{FF2B5EF4-FFF2-40B4-BE49-F238E27FC236}">
                <a16:creationId xmlns:a16="http://schemas.microsoft.com/office/drawing/2014/main" id="{FFBFDA24-82E3-8D3B-7791-B5562EA5422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117263" y="3522265"/>
            <a:ext cx="640080" cy="640080"/>
          </a:xfrm>
          <a:prstGeom prst="rect">
            <a:avLst/>
          </a:prstGeom>
        </p:spPr>
      </p:pic>
      <p:pic>
        <p:nvPicPr>
          <p:cNvPr id="90" name="Picture 89">
            <a:extLst>
              <a:ext uri="{FF2B5EF4-FFF2-40B4-BE49-F238E27FC236}">
                <a16:creationId xmlns:a16="http://schemas.microsoft.com/office/drawing/2014/main" id="{C3908D70-6786-9FD7-58E5-41A5671CA0F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852584" y="3509116"/>
            <a:ext cx="640080" cy="640080"/>
          </a:xfrm>
          <a:prstGeom prst="rect">
            <a:avLst/>
          </a:prstGeom>
        </p:spPr>
      </p:pic>
      <p:pic>
        <p:nvPicPr>
          <p:cNvPr id="91" name="Picture 90">
            <a:extLst>
              <a:ext uri="{FF2B5EF4-FFF2-40B4-BE49-F238E27FC236}">
                <a16:creationId xmlns:a16="http://schemas.microsoft.com/office/drawing/2014/main" id="{51A78D43-0FF7-B85B-CBCD-3DB81CB1040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863092" y="4159615"/>
            <a:ext cx="640080" cy="640080"/>
          </a:xfrm>
          <a:prstGeom prst="rect">
            <a:avLst/>
          </a:prstGeom>
        </p:spPr>
      </p:pic>
      <p:pic>
        <p:nvPicPr>
          <p:cNvPr id="92" name="Picture 91">
            <a:extLst>
              <a:ext uri="{FF2B5EF4-FFF2-40B4-BE49-F238E27FC236}">
                <a16:creationId xmlns:a16="http://schemas.microsoft.com/office/drawing/2014/main" id="{539442D5-38C1-0C28-2F30-C1D8E4EE33A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863092" y="3509116"/>
            <a:ext cx="640080" cy="640080"/>
          </a:xfrm>
          <a:prstGeom prst="rect">
            <a:avLst/>
          </a:prstGeom>
        </p:spPr>
      </p:pic>
      <p:pic>
        <p:nvPicPr>
          <p:cNvPr id="93" name="Picture 92">
            <a:extLst>
              <a:ext uri="{FF2B5EF4-FFF2-40B4-BE49-F238E27FC236}">
                <a16:creationId xmlns:a16="http://schemas.microsoft.com/office/drawing/2014/main" id="{9BF7BB25-DBFE-94FE-CE81-4E915D3D303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3710434" y="5094542"/>
            <a:ext cx="640080" cy="640080"/>
          </a:xfrm>
          <a:prstGeom prst="rect">
            <a:avLst/>
          </a:prstGeom>
        </p:spPr>
      </p:pic>
      <p:pic>
        <p:nvPicPr>
          <p:cNvPr id="94" name="Picture 93">
            <a:extLst>
              <a:ext uri="{FF2B5EF4-FFF2-40B4-BE49-F238E27FC236}">
                <a16:creationId xmlns:a16="http://schemas.microsoft.com/office/drawing/2014/main" id="{1163466F-F192-B8AB-32B5-D727B5F8CEA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834479" y="4318701"/>
            <a:ext cx="640080" cy="640080"/>
          </a:xfrm>
          <a:prstGeom prst="rect">
            <a:avLst/>
          </a:prstGeom>
        </p:spPr>
      </p:pic>
      <p:pic>
        <p:nvPicPr>
          <p:cNvPr id="95" name="Picture 94">
            <a:extLst>
              <a:ext uri="{FF2B5EF4-FFF2-40B4-BE49-F238E27FC236}">
                <a16:creationId xmlns:a16="http://schemas.microsoft.com/office/drawing/2014/main" id="{D9BE2C38-D0CD-06AB-9358-82BB1AC34A0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3666819" y="3669869"/>
            <a:ext cx="640080" cy="640080"/>
          </a:xfrm>
          <a:prstGeom prst="rect">
            <a:avLst/>
          </a:prstGeom>
        </p:spPr>
      </p:pic>
      <p:pic>
        <p:nvPicPr>
          <p:cNvPr id="96" name="Picture 95">
            <a:extLst>
              <a:ext uri="{FF2B5EF4-FFF2-40B4-BE49-F238E27FC236}">
                <a16:creationId xmlns:a16="http://schemas.microsoft.com/office/drawing/2014/main" id="{8C635147-E189-9E3D-14BB-B796C2BB545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834479" y="1763877"/>
            <a:ext cx="640080" cy="640080"/>
          </a:xfrm>
          <a:prstGeom prst="rect">
            <a:avLst/>
          </a:prstGeom>
        </p:spPr>
      </p:pic>
      <p:pic>
        <p:nvPicPr>
          <p:cNvPr id="97" name="Picture 96" descr="A screenshot of a game&#10;&#10;Description automatically generated">
            <a:extLst>
              <a:ext uri="{FF2B5EF4-FFF2-40B4-BE49-F238E27FC236}">
                <a16:creationId xmlns:a16="http://schemas.microsoft.com/office/drawing/2014/main" id="{720CB454-0936-2506-CD5C-BDB18A9ED32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3834479" y="2402583"/>
            <a:ext cx="640080" cy="640080"/>
          </a:xfrm>
          <a:prstGeom prst="rect">
            <a:avLst/>
          </a:prstGeom>
        </p:spPr>
      </p:pic>
      <p:pic>
        <p:nvPicPr>
          <p:cNvPr id="98" name="Picture 97" descr="A screenshot of a game&#10;&#10;Description automatically generated">
            <a:extLst>
              <a:ext uri="{FF2B5EF4-FFF2-40B4-BE49-F238E27FC236}">
                <a16:creationId xmlns:a16="http://schemas.microsoft.com/office/drawing/2014/main" id="{0524C13C-9E3F-750B-FC86-CFAD12FC1C6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4763315" y="2404203"/>
            <a:ext cx="640080" cy="640080"/>
          </a:xfrm>
          <a:prstGeom prst="rect">
            <a:avLst/>
          </a:prstGeom>
        </p:spPr>
      </p:pic>
      <p:pic>
        <p:nvPicPr>
          <p:cNvPr id="99" name="Picture 98" descr="A circle with a black and red border and a black and red logo&#10;&#10;Description automatically generated with medium confidence">
            <a:extLst>
              <a:ext uri="{FF2B5EF4-FFF2-40B4-BE49-F238E27FC236}">
                <a16:creationId xmlns:a16="http://schemas.microsoft.com/office/drawing/2014/main" id="{EC820CAB-70D7-EE0A-52D4-A277119EB4D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3979162" y="3089607"/>
            <a:ext cx="640080" cy="640080"/>
          </a:xfrm>
          <a:prstGeom prst="rect">
            <a:avLst/>
          </a:prstGeom>
        </p:spPr>
      </p:pic>
      <p:pic>
        <p:nvPicPr>
          <p:cNvPr id="100" name="Picture 99" descr="A picture containing text, sign&#10;&#10;Description automatically generated">
            <a:extLst>
              <a:ext uri="{FF2B5EF4-FFF2-40B4-BE49-F238E27FC236}">
                <a16:creationId xmlns:a16="http://schemas.microsoft.com/office/drawing/2014/main" id="{51D6420D-129E-83D6-F41C-0C875B54B62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3731541" y="3089607"/>
            <a:ext cx="640080" cy="640080"/>
          </a:xfrm>
          <a:prstGeom prst="rect">
            <a:avLst/>
          </a:prstGeom>
        </p:spPr>
      </p:pic>
      <p:sp>
        <p:nvSpPr>
          <p:cNvPr id="75" name="Flowchart: Preparation 74">
            <a:extLst>
              <a:ext uri="{FF2B5EF4-FFF2-40B4-BE49-F238E27FC236}">
                <a16:creationId xmlns:a16="http://schemas.microsoft.com/office/drawing/2014/main" id="{264C111A-E777-536C-5AE5-825135E65CDB}"/>
              </a:ext>
            </a:extLst>
          </p:cNvPr>
          <p:cNvSpPr/>
          <p:nvPr/>
        </p:nvSpPr>
        <p:spPr>
          <a:xfrm>
            <a:off x="8185378" y="411755"/>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descr="A circle with a plane and a star and ruler&#10;&#10;Description automatically generated">
            <a:extLst>
              <a:ext uri="{FF2B5EF4-FFF2-40B4-BE49-F238E27FC236}">
                <a16:creationId xmlns:a16="http://schemas.microsoft.com/office/drawing/2014/main" id="{F1C52614-944E-48B6-691C-01EC36BB2E3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807994" y="549698"/>
            <a:ext cx="640080" cy="640080"/>
          </a:xfrm>
          <a:prstGeom prst="rect">
            <a:avLst/>
          </a:prstGeom>
        </p:spPr>
      </p:pic>
      <p:pic>
        <p:nvPicPr>
          <p:cNvPr id="104" name="Picture 103" descr="A circle with a plane and ruler&#10;&#10;Description automatically generated with medium confidence">
            <a:extLst>
              <a:ext uri="{FF2B5EF4-FFF2-40B4-BE49-F238E27FC236}">
                <a16:creationId xmlns:a16="http://schemas.microsoft.com/office/drawing/2014/main" id="{A033E56E-1A74-435D-EC64-CDD40DB0824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18975" y="1067866"/>
            <a:ext cx="640080" cy="640080"/>
          </a:xfrm>
          <a:prstGeom prst="rect">
            <a:avLst/>
          </a:prstGeom>
        </p:spPr>
      </p:pic>
      <p:sp>
        <p:nvSpPr>
          <p:cNvPr id="106" name="Flowchart: Preparation 105">
            <a:extLst>
              <a:ext uri="{FF2B5EF4-FFF2-40B4-BE49-F238E27FC236}">
                <a16:creationId xmlns:a16="http://schemas.microsoft.com/office/drawing/2014/main" id="{8585A030-B1A4-DBD0-DFDB-9E13DD337723}"/>
              </a:ext>
            </a:extLst>
          </p:cNvPr>
          <p:cNvSpPr/>
          <p:nvPr/>
        </p:nvSpPr>
        <p:spPr>
          <a:xfrm>
            <a:off x="4863745" y="2184217"/>
            <a:ext cx="2094078" cy="1800225"/>
          </a:xfrm>
          <a:prstGeom prst="flowChartPreparati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descr="A blue circle with a black background and a white star and a black sign with a plane and ruler&#10;&#10;Description automatically generated">
            <a:extLst>
              <a:ext uri="{FF2B5EF4-FFF2-40B4-BE49-F238E27FC236}">
                <a16:creationId xmlns:a16="http://schemas.microsoft.com/office/drawing/2014/main" id="{A6114409-4961-99CF-424A-1FECAB92608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97949" y="4593021"/>
            <a:ext cx="731520" cy="731520"/>
          </a:xfrm>
          <a:prstGeom prst="rect">
            <a:avLst/>
          </a:prstGeom>
        </p:spPr>
      </p:pic>
      <p:pic>
        <p:nvPicPr>
          <p:cNvPr id="108" name="Picture 107" descr="A screenshot of a video game&#10;&#10;Description automatically generated">
            <a:extLst>
              <a:ext uri="{FF2B5EF4-FFF2-40B4-BE49-F238E27FC236}">
                <a16:creationId xmlns:a16="http://schemas.microsoft.com/office/drawing/2014/main" id="{27C19421-66C6-AE4C-0E06-69AB67BF7D2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99679" y="4593021"/>
            <a:ext cx="731520" cy="731520"/>
          </a:xfrm>
          <a:prstGeom prst="rect">
            <a:avLst/>
          </a:prstGeom>
        </p:spPr>
      </p:pic>
      <p:grpSp>
        <p:nvGrpSpPr>
          <p:cNvPr id="112" name="Group 111">
            <a:extLst>
              <a:ext uri="{FF2B5EF4-FFF2-40B4-BE49-F238E27FC236}">
                <a16:creationId xmlns:a16="http://schemas.microsoft.com/office/drawing/2014/main" id="{1D7DFDC1-E544-9BE1-6C87-6E4F21A3CABF}"/>
              </a:ext>
            </a:extLst>
          </p:cNvPr>
          <p:cNvGrpSpPr/>
          <p:nvPr/>
        </p:nvGrpSpPr>
        <p:grpSpPr>
          <a:xfrm>
            <a:off x="5155763" y="3156505"/>
            <a:ext cx="731520" cy="731520"/>
            <a:chOff x="2007484" y="3314235"/>
            <a:chExt cx="731520" cy="731520"/>
          </a:xfrm>
        </p:grpSpPr>
        <p:pic>
          <p:nvPicPr>
            <p:cNvPr id="110" name="Picture 109" descr="A blue circle with a black background and a black and white image of a jet plane&#10;&#10;Description automatically generated">
              <a:extLst>
                <a:ext uri="{FF2B5EF4-FFF2-40B4-BE49-F238E27FC236}">
                  <a16:creationId xmlns:a16="http://schemas.microsoft.com/office/drawing/2014/main" id="{014434ED-1BF0-3D12-5AD0-FC2957ED259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07484" y="3314235"/>
              <a:ext cx="731520" cy="731520"/>
            </a:xfrm>
            <a:prstGeom prst="rect">
              <a:avLst/>
            </a:prstGeom>
          </p:spPr>
        </p:pic>
        <p:sp>
          <p:nvSpPr>
            <p:cNvPr id="111" name="Rectangle 110">
              <a:extLst>
                <a:ext uri="{FF2B5EF4-FFF2-40B4-BE49-F238E27FC236}">
                  <a16:creationId xmlns:a16="http://schemas.microsoft.com/office/drawing/2014/main" id="{8062EB0D-07E8-6EA2-6B1F-27CFF51D4485}"/>
                </a:ext>
              </a:extLst>
            </p:cNvPr>
            <p:cNvSpPr/>
            <p:nvPr/>
          </p:nvSpPr>
          <p:spPr>
            <a:xfrm>
              <a:off x="2155035" y="3394365"/>
              <a:ext cx="436418" cy="14599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F/A-18</a:t>
              </a:r>
            </a:p>
          </p:txBody>
        </p:sp>
      </p:grpSp>
      <p:grpSp>
        <p:nvGrpSpPr>
          <p:cNvPr id="113" name="Group 112">
            <a:extLst>
              <a:ext uri="{FF2B5EF4-FFF2-40B4-BE49-F238E27FC236}">
                <a16:creationId xmlns:a16="http://schemas.microsoft.com/office/drawing/2014/main" id="{01707373-13A4-9048-A72C-7D1FE6A751A4}"/>
              </a:ext>
            </a:extLst>
          </p:cNvPr>
          <p:cNvGrpSpPr/>
          <p:nvPr/>
        </p:nvGrpSpPr>
        <p:grpSpPr>
          <a:xfrm>
            <a:off x="5542153" y="2623651"/>
            <a:ext cx="731520" cy="731520"/>
            <a:chOff x="2007484" y="3314235"/>
            <a:chExt cx="731520" cy="731520"/>
          </a:xfrm>
        </p:grpSpPr>
        <p:pic>
          <p:nvPicPr>
            <p:cNvPr id="114" name="Picture 113" descr="A blue circle with a black background and a black and white image of a jet plane&#10;&#10;Description automatically generated">
              <a:extLst>
                <a:ext uri="{FF2B5EF4-FFF2-40B4-BE49-F238E27FC236}">
                  <a16:creationId xmlns:a16="http://schemas.microsoft.com/office/drawing/2014/main" id="{658D26B4-9735-C8BB-547C-55906CF6BD8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07484" y="3314235"/>
              <a:ext cx="731520" cy="731520"/>
            </a:xfrm>
            <a:prstGeom prst="rect">
              <a:avLst/>
            </a:prstGeom>
          </p:spPr>
        </p:pic>
        <p:sp>
          <p:nvSpPr>
            <p:cNvPr id="115" name="Rectangle 114">
              <a:extLst>
                <a:ext uri="{FF2B5EF4-FFF2-40B4-BE49-F238E27FC236}">
                  <a16:creationId xmlns:a16="http://schemas.microsoft.com/office/drawing/2014/main" id="{AA2E9EEA-1C39-92E0-2ABC-2F325E22F5DC}"/>
                </a:ext>
              </a:extLst>
            </p:cNvPr>
            <p:cNvSpPr/>
            <p:nvPr/>
          </p:nvSpPr>
          <p:spPr>
            <a:xfrm>
              <a:off x="2155035" y="3394365"/>
              <a:ext cx="436418" cy="14599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bg1"/>
                  </a:solidFill>
                </a:rPr>
                <a:t>F/A-18</a:t>
              </a:r>
            </a:p>
          </p:txBody>
        </p:sp>
      </p:grpSp>
      <p:grpSp>
        <p:nvGrpSpPr>
          <p:cNvPr id="59" name="Group 58">
            <a:extLst>
              <a:ext uri="{FF2B5EF4-FFF2-40B4-BE49-F238E27FC236}">
                <a16:creationId xmlns:a16="http://schemas.microsoft.com/office/drawing/2014/main" id="{C741D1E6-39E4-3704-EF1D-16BAD3F1926D}"/>
              </a:ext>
            </a:extLst>
          </p:cNvPr>
          <p:cNvGrpSpPr/>
          <p:nvPr/>
        </p:nvGrpSpPr>
        <p:grpSpPr>
          <a:xfrm>
            <a:off x="5756018" y="2659351"/>
            <a:ext cx="687906" cy="661242"/>
            <a:chOff x="3371716" y="3287888"/>
            <a:chExt cx="1198090" cy="1183338"/>
          </a:xfrm>
        </p:grpSpPr>
        <p:sp>
          <p:nvSpPr>
            <p:cNvPr id="60" name="Oval 59">
              <a:extLst>
                <a:ext uri="{FF2B5EF4-FFF2-40B4-BE49-F238E27FC236}">
                  <a16:creationId xmlns:a16="http://schemas.microsoft.com/office/drawing/2014/main" id="{581D1220-EDD5-DFF4-FE13-E8178B23B3F1}"/>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591DD920-7C08-045E-7B06-C24CAA887CD4}"/>
                </a:ext>
              </a:extLst>
            </p:cNvPr>
            <p:cNvPicPr>
              <a:picLocks noChangeAspect="1"/>
            </p:cNvPicPr>
            <p:nvPr/>
          </p:nvPicPr>
          <p:blipFill>
            <a:blip r:embed="rId3"/>
            <a:stretch>
              <a:fillRect/>
            </a:stretch>
          </p:blipFill>
          <p:spPr>
            <a:xfrm>
              <a:off x="3384782" y="3313103"/>
              <a:ext cx="1130088" cy="1132907"/>
            </a:xfrm>
            <a:prstGeom prst="rect">
              <a:avLst/>
            </a:prstGeom>
          </p:spPr>
        </p:pic>
      </p:grpSp>
      <p:pic>
        <p:nvPicPr>
          <p:cNvPr id="116" name="Picture 115" descr="A blue circle with a black background and a black and white image of a jet plane&#10;&#10;Description automatically generated">
            <a:extLst>
              <a:ext uri="{FF2B5EF4-FFF2-40B4-BE49-F238E27FC236}">
                <a16:creationId xmlns:a16="http://schemas.microsoft.com/office/drawing/2014/main" id="{20FAE470-5F97-CD91-294C-2101AFFDBC4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02855" y="4599189"/>
            <a:ext cx="731520" cy="731520"/>
          </a:xfrm>
          <a:prstGeom prst="rect">
            <a:avLst/>
          </a:prstGeom>
        </p:spPr>
      </p:pic>
      <p:pic>
        <p:nvPicPr>
          <p:cNvPr id="117" name="Picture 116" descr="A blue circle with a black silhouette of a jet&#10;&#10;Description automatically generated">
            <a:extLst>
              <a:ext uri="{FF2B5EF4-FFF2-40B4-BE49-F238E27FC236}">
                <a16:creationId xmlns:a16="http://schemas.microsoft.com/office/drawing/2014/main" id="{9DF35B22-BA7C-1C13-79F6-6B0FD875122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91885" y="4629401"/>
            <a:ext cx="731520" cy="731520"/>
          </a:xfrm>
          <a:prstGeom prst="rect">
            <a:avLst/>
          </a:prstGeom>
        </p:spPr>
      </p:pic>
      <p:pic>
        <p:nvPicPr>
          <p:cNvPr id="118" name="Picture 117" descr="A circle with a plane and ruler&#10;&#10;Description automatically generated">
            <a:extLst>
              <a:ext uri="{FF2B5EF4-FFF2-40B4-BE49-F238E27FC236}">
                <a16:creationId xmlns:a16="http://schemas.microsoft.com/office/drawing/2014/main" id="{6BDB7DF3-EA04-E921-45C7-ECA4C0F381E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793445" y="1537210"/>
            <a:ext cx="640080" cy="640080"/>
          </a:xfrm>
          <a:prstGeom prst="rect">
            <a:avLst/>
          </a:prstGeom>
        </p:spPr>
      </p:pic>
      <p:pic>
        <p:nvPicPr>
          <p:cNvPr id="119" name="Picture 118">
            <a:extLst>
              <a:ext uri="{FF2B5EF4-FFF2-40B4-BE49-F238E27FC236}">
                <a16:creationId xmlns:a16="http://schemas.microsoft.com/office/drawing/2014/main" id="{3472FA69-1BF1-DE5F-6442-03C998B23EE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543944" y="1478115"/>
            <a:ext cx="640080" cy="640080"/>
          </a:xfrm>
          <a:prstGeom prst="rect">
            <a:avLst/>
          </a:prstGeom>
        </p:spPr>
      </p:pic>
      <p:pic>
        <p:nvPicPr>
          <p:cNvPr id="120" name="Picture 119" descr="A circle with a black and red border and a black and red logo&#10;&#10;Description automatically generated with medium confidence">
            <a:extLst>
              <a:ext uri="{FF2B5EF4-FFF2-40B4-BE49-F238E27FC236}">
                <a16:creationId xmlns:a16="http://schemas.microsoft.com/office/drawing/2014/main" id="{617F7F39-1B7A-047F-2216-C1006ECFB41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300604" y="3297399"/>
            <a:ext cx="640080" cy="640080"/>
          </a:xfrm>
          <a:prstGeom prst="rect">
            <a:avLst/>
          </a:prstGeom>
        </p:spPr>
      </p:pic>
      <p:pic>
        <p:nvPicPr>
          <p:cNvPr id="121" name="Picture 120" descr="A picture containing text, sign&#10;&#10;Description automatically generated">
            <a:extLst>
              <a:ext uri="{FF2B5EF4-FFF2-40B4-BE49-F238E27FC236}">
                <a16:creationId xmlns:a16="http://schemas.microsoft.com/office/drawing/2014/main" id="{7951DDC8-8FA5-CA2A-84BB-16D5653D34B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161319" y="3192213"/>
            <a:ext cx="640080" cy="640080"/>
          </a:xfrm>
          <a:prstGeom prst="rect">
            <a:avLst/>
          </a:prstGeom>
        </p:spPr>
      </p:pic>
      <p:pic>
        <p:nvPicPr>
          <p:cNvPr id="125" name="Picture 124" descr="A circle with a plane and a star and ruler&#10;&#10;Description automatically generated">
            <a:extLst>
              <a:ext uri="{FF2B5EF4-FFF2-40B4-BE49-F238E27FC236}">
                <a16:creationId xmlns:a16="http://schemas.microsoft.com/office/drawing/2014/main" id="{FD9C01F9-00E6-E534-4C62-E2D63168A79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73561" y="1123797"/>
            <a:ext cx="640080" cy="640080"/>
          </a:xfrm>
          <a:prstGeom prst="rect">
            <a:avLst/>
          </a:prstGeom>
        </p:spPr>
      </p:pic>
      <p:grpSp>
        <p:nvGrpSpPr>
          <p:cNvPr id="122" name="Group 121">
            <a:extLst>
              <a:ext uri="{FF2B5EF4-FFF2-40B4-BE49-F238E27FC236}">
                <a16:creationId xmlns:a16="http://schemas.microsoft.com/office/drawing/2014/main" id="{6A75F9CC-DEFC-53FC-2383-4BF8419A275A}"/>
              </a:ext>
            </a:extLst>
          </p:cNvPr>
          <p:cNvGrpSpPr/>
          <p:nvPr/>
        </p:nvGrpSpPr>
        <p:grpSpPr>
          <a:xfrm>
            <a:off x="14808440" y="1134630"/>
            <a:ext cx="543355" cy="536555"/>
            <a:chOff x="9161304" y="4171430"/>
            <a:chExt cx="1130089" cy="1114856"/>
          </a:xfrm>
        </p:grpSpPr>
        <p:sp>
          <p:nvSpPr>
            <p:cNvPr id="123" name="Oval 122">
              <a:extLst>
                <a:ext uri="{FF2B5EF4-FFF2-40B4-BE49-F238E27FC236}">
                  <a16:creationId xmlns:a16="http://schemas.microsoft.com/office/drawing/2014/main" id="{4677ED36-F3D4-4967-59A7-918A00294A03}"/>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a:extLst>
                <a:ext uri="{FF2B5EF4-FFF2-40B4-BE49-F238E27FC236}">
                  <a16:creationId xmlns:a16="http://schemas.microsoft.com/office/drawing/2014/main" id="{4772B815-D556-A296-D7AE-1F394FE5AF04}"/>
                </a:ext>
              </a:extLst>
            </p:cNvPr>
            <p:cNvPicPr>
              <a:picLocks noChangeAspect="1"/>
            </p:cNvPicPr>
            <p:nvPr/>
          </p:nvPicPr>
          <p:blipFill>
            <a:blip r:embed="rId13"/>
            <a:stretch>
              <a:fillRect/>
            </a:stretch>
          </p:blipFill>
          <p:spPr>
            <a:xfrm>
              <a:off x="9215094" y="4217752"/>
              <a:ext cx="1013136" cy="1035485"/>
            </a:xfrm>
            <a:prstGeom prst="rect">
              <a:avLst/>
            </a:prstGeom>
          </p:spPr>
        </p:pic>
      </p:grpSp>
      <p:pic>
        <p:nvPicPr>
          <p:cNvPr id="126" name="Picture 125" descr="A circle with a plane and a star and ruler&#10;&#10;Description automatically generated">
            <a:extLst>
              <a:ext uri="{FF2B5EF4-FFF2-40B4-BE49-F238E27FC236}">
                <a16:creationId xmlns:a16="http://schemas.microsoft.com/office/drawing/2014/main" id="{5A9C38E0-8922-B01B-D91F-4F86361D494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834625" y="2247410"/>
            <a:ext cx="640080" cy="640080"/>
          </a:xfrm>
          <a:prstGeom prst="rect">
            <a:avLst/>
          </a:prstGeom>
        </p:spPr>
      </p:pic>
      <p:grpSp>
        <p:nvGrpSpPr>
          <p:cNvPr id="127" name="Group 126">
            <a:extLst>
              <a:ext uri="{FF2B5EF4-FFF2-40B4-BE49-F238E27FC236}">
                <a16:creationId xmlns:a16="http://schemas.microsoft.com/office/drawing/2014/main" id="{BB256FF3-B255-D8C4-2725-7A2CFDE6C71D}"/>
              </a:ext>
            </a:extLst>
          </p:cNvPr>
          <p:cNvGrpSpPr/>
          <p:nvPr/>
        </p:nvGrpSpPr>
        <p:grpSpPr>
          <a:xfrm>
            <a:off x="8750869" y="651344"/>
            <a:ext cx="543355" cy="536555"/>
            <a:chOff x="9161304" y="4171430"/>
            <a:chExt cx="1130089" cy="1114856"/>
          </a:xfrm>
        </p:grpSpPr>
        <p:sp>
          <p:nvSpPr>
            <p:cNvPr id="128" name="Oval 127">
              <a:extLst>
                <a:ext uri="{FF2B5EF4-FFF2-40B4-BE49-F238E27FC236}">
                  <a16:creationId xmlns:a16="http://schemas.microsoft.com/office/drawing/2014/main" id="{B3D8EE11-9EE2-8EB2-4969-5A6474204F7F}"/>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93BF3E85-8BAA-5FDA-B226-F7A2450FEC78}"/>
                </a:ext>
              </a:extLst>
            </p:cNvPr>
            <p:cNvPicPr>
              <a:picLocks noChangeAspect="1"/>
            </p:cNvPicPr>
            <p:nvPr/>
          </p:nvPicPr>
          <p:blipFill>
            <a:blip r:embed="rId13"/>
            <a:stretch>
              <a:fillRect/>
            </a:stretch>
          </p:blipFill>
          <p:spPr>
            <a:xfrm>
              <a:off x="9215094" y="4217752"/>
              <a:ext cx="1013136" cy="1035485"/>
            </a:xfrm>
            <a:prstGeom prst="rect">
              <a:avLst/>
            </a:prstGeom>
          </p:spPr>
        </p:pic>
      </p:grpSp>
      <p:pic>
        <p:nvPicPr>
          <p:cNvPr id="130" name="Picture 129"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A3444E61-9D62-9F7F-78F0-23BB4697D42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21239" y="2922921"/>
            <a:ext cx="640080" cy="640080"/>
          </a:xfrm>
          <a:prstGeom prst="rect">
            <a:avLst/>
          </a:prstGeom>
        </p:spPr>
      </p:pic>
      <p:pic>
        <p:nvPicPr>
          <p:cNvPr id="131" name="Picture 130">
            <a:extLst>
              <a:ext uri="{FF2B5EF4-FFF2-40B4-BE49-F238E27FC236}">
                <a16:creationId xmlns:a16="http://schemas.microsoft.com/office/drawing/2014/main" id="{C9E764F5-9D67-68DC-81A2-F3C2DF02388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375575" y="2852015"/>
            <a:ext cx="640080" cy="640080"/>
          </a:xfrm>
          <a:prstGeom prst="rect">
            <a:avLst/>
          </a:prstGeom>
        </p:spPr>
      </p:pic>
      <p:sp>
        <p:nvSpPr>
          <p:cNvPr id="133" name="Flowchart: Preparation 132">
            <a:extLst>
              <a:ext uri="{FF2B5EF4-FFF2-40B4-BE49-F238E27FC236}">
                <a16:creationId xmlns:a16="http://schemas.microsoft.com/office/drawing/2014/main" id="{B7047EF6-B6A3-2312-6704-84C10706E691}"/>
              </a:ext>
            </a:extLst>
          </p:cNvPr>
          <p:cNvSpPr/>
          <p:nvPr/>
        </p:nvSpPr>
        <p:spPr>
          <a:xfrm>
            <a:off x="5117484" y="3972565"/>
            <a:ext cx="753798" cy="640080"/>
          </a:xfrm>
          <a:prstGeom prst="flowChartPrepar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tx1"/>
                </a:solidFill>
              </a:rPr>
              <a:t>YANKEE BASE</a:t>
            </a:r>
          </a:p>
          <a:p>
            <a:pPr algn="ctr"/>
            <a:r>
              <a:rPr lang="en-US" sz="600">
                <a:solidFill>
                  <a:schemeClr val="tx1"/>
                </a:solidFill>
              </a:rPr>
              <a:t>Max 3 Air Units</a:t>
            </a:r>
          </a:p>
        </p:txBody>
      </p:sp>
      <p:sp>
        <p:nvSpPr>
          <p:cNvPr id="132" name="Flowchart: Preparation 131">
            <a:extLst>
              <a:ext uri="{FF2B5EF4-FFF2-40B4-BE49-F238E27FC236}">
                <a16:creationId xmlns:a16="http://schemas.microsoft.com/office/drawing/2014/main" id="{A0559D4F-3AC9-5A8C-50FE-9A7278209818}"/>
              </a:ext>
            </a:extLst>
          </p:cNvPr>
          <p:cNvSpPr/>
          <p:nvPr/>
        </p:nvSpPr>
        <p:spPr>
          <a:xfrm>
            <a:off x="5128623" y="2177290"/>
            <a:ext cx="731520" cy="640080"/>
          </a:xfrm>
          <a:prstGeom prst="flowChartPrepara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a:solidFill>
                  <a:schemeClr val="tx1"/>
                </a:solidFill>
              </a:rPr>
              <a:t>ZULU BASE</a:t>
            </a:r>
          </a:p>
          <a:p>
            <a:pPr algn="ctr"/>
            <a:r>
              <a:rPr lang="en-US" sz="600">
                <a:solidFill>
                  <a:schemeClr val="tx1"/>
                </a:solidFill>
              </a:rPr>
              <a:t>Max 3 Air Units</a:t>
            </a:r>
          </a:p>
        </p:txBody>
      </p:sp>
      <p:grpSp>
        <p:nvGrpSpPr>
          <p:cNvPr id="72" name="Group 71">
            <a:extLst>
              <a:ext uri="{FF2B5EF4-FFF2-40B4-BE49-F238E27FC236}">
                <a16:creationId xmlns:a16="http://schemas.microsoft.com/office/drawing/2014/main" id="{755CA85C-4C01-A412-92F7-D20D064CE94A}"/>
              </a:ext>
            </a:extLst>
          </p:cNvPr>
          <p:cNvGrpSpPr/>
          <p:nvPr/>
        </p:nvGrpSpPr>
        <p:grpSpPr>
          <a:xfrm>
            <a:off x="5386574" y="3196096"/>
            <a:ext cx="687906" cy="661242"/>
            <a:chOff x="3371716" y="3287888"/>
            <a:chExt cx="1198090" cy="1183338"/>
          </a:xfrm>
        </p:grpSpPr>
        <p:sp>
          <p:nvSpPr>
            <p:cNvPr id="73" name="Oval 72">
              <a:extLst>
                <a:ext uri="{FF2B5EF4-FFF2-40B4-BE49-F238E27FC236}">
                  <a16:creationId xmlns:a16="http://schemas.microsoft.com/office/drawing/2014/main" id="{75894A87-651B-BA27-0599-54BDE2558557}"/>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8F560678-88EB-CCBC-7D6C-D48B5685D879}"/>
                </a:ext>
              </a:extLst>
            </p:cNvPr>
            <p:cNvPicPr>
              <a:picLocks noChangeAspect="1"/>
            </p:cNvPicPr>
            <p:nvPr/>
          </p:nvPicPr>
          <p:blipFill>
            <a:blip r:embed="rId3"/>
            <a:stretch>
              <a:fillRect/>
            </a:stretch>
          </p:blipFill>
          <p:spPr>
            <a:xfrm>
              <a:off x="3384782" y="3313103"/>
              <a:ext cx="1130088" cy="1132907"/>
            </a:xfrm>
            <a:prstGeom prst="rect">
              <a:avLst/>
            </a:prstGeom>
          </p:spPr>
        </p:pic>
      </p:grpSp>
      <p:pic>
        <p:nvPicPr>
          <p:cNvPr id="17" name="Picture 16" descr="Diagram&#10;&#10;Description automatically generated">
            <a:extLst>
              <a:ext uri="{FF2B5EF4-FFF2-40B4-BE49-F238E27FC236}">
                <a16:creationId xmlns:a16="http://schemas.microsoft.com/office/drawing/2014/main" id="{BB762274-0E83-A0C9-FC6D-8D5EA177772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70337" y="3952941"/>
            <a:ext cx="731520" cy="731520"/>
          </a:xfrm>
          <a:prstGeom prst="rect">
            <a:avLst/>
          </a:prstGeom>
        </p:spPr>
      </p:pic>
      <p:pic>
        <p:nvPicPr>
          <p:cNvPr id="19" name="Picture 18" descr="Icon&#10;&#10;Description automatically generated">
            <a:extLst>
              <a:ext uri="{FF2B5EF4-FFF2-40B4-BE49-F238E27FC236}">
                <a16:creationId xmlns:a16="http://schemas.microsoft.com/office/drawing/2014/main" id="{9A25AAD6-5DDE-3D66-8167-6F442BD993A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71679" y="3980184"/>
            <a:ext cx="731520" cy="731520"/>
          </a:xfrm>
          <a:prstGeom prst="rect">
            <a:avLst/>
          </a:prstGeom>
        </p:spPr>
      </p:pic>
      <p:pic>
        <p:nvPicPr>
          <p:cNvPr id="105" name="Picture 104">
            <a:extLst>
              <a:ext uri="{FF2B5EF4-FFF2-40B4-BE49-F238E27FC236}">
                <a16:creationId xmlns:a16="http://schemas.microsoft.com/office/drawing/2014/main" id="{7F561E79-CBA0-5DD0-6962-F39FE3B345F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292447" y="1055636"/>
            <a:ext cx="640080" cy="640080"/>
          </a:xfrm>
          <a:prstGeom prst="rect">
            <a:avLst/>
          </a:prstGeom>
        </p:spPr>
      </p:pic>
      <p:pic>
        <p:nvPicPr>
          <p:cNvPr id="77" name="Picture 76">
            <a:extLst>
              <a:ext uri="{FF2B5EF4-FFF2-40B4-BE49-F238E27FC236}">
                <a16:creationId xmlns:a16="http://schemas.microsoft.com/office/drawing/2014/main" id="{DE001CB5-2F60-D878-28CE-528B3CC00A4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751567" y="2225063"/>
            <a:ext cx="640080" cy="640080"/>
          </a:xfrm>
          <a:prstGeom prst="rect">
            <a:avLst/>
          </a:prstGeom>
        </p:spPr>
      </p:pic>
    </p:spTree>
    <p:extLst>
      <p:ext uri="{BB962C8B-B14F-4D97-AF65-F5344CB8AC3E}">
        <p14:creationId xmlns:p14="http://schemas.microsoft.com/office/powerpoint/2010/main" val="210884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995F8FB-6937-BB70-52E2-9410084DA71C}"/>
              </a:ext>
            </a:extLst>
          </p:cNvPr>
          <p:cNvSpPr>
            <a:spLocks noGrp="1"/>
          </p:cNvSpPr>
          <p:nvPr>
            <p:ph type="sldNum" sz="quarter" idx="4"/>
          </p:nvPr>
        </p:nvSpPr>
        <p:spPr/>
        <p:txBody>
          <a:bodyPr/>
          <a:lstStyle/>
          <a:p>
            <a:fld id="{B5CEABB6-07DC-46E8-9B57-56EC44A396E5}" type="slidenum">
              <a:rPr lang="en-US" smtClean="0"/>
              <a:pPr/>
              <a:t>18</a:t>
            </a:fld>
            <a:endParaRPr lang="en-US"/>
          </a:p>
        </p:txBody>
      </p:sp>
      <p:grpSp>
        <p:nvGrpSpPr>
          <p:cNvPr id="51" name="Group 50">
            <a:extLst>
              <a:ext uri="{FF2B5EF4-FFF2-40B4-BE49-F238E27FC236}">
                <a16:creationId xmlns:a16="http://schemas.microsoft.com/office/drawing/2014/main" id="{916B3A77-8748-A7C5-7070-4B8F5BF46E9D}"/>
              </a:ext>
            </a:extLst>
          </p:cNvPr>
          <p:cNvGrpSpPr/>
          <p:nvPr/>
        </p:nvGrpSpPr>
        <p:grpSpPr>
          <a:xfrm>
            <a:off x="10396620" y="1177066"/>
            <a:ext cx="1130089" cy="1114856"/>
            <a:chOff x="9161304" y="4171430"/>
            <a:chExt cx="1130089" cy="1114856"/>
          </a:xfrm>
        </p:grpSpPr>
        <p:sp>
          <p:nvSpPr>
            <p:cNvPr id="48" name="Oval 47">
              <a:extLst>
                <a:ext uri="{FF2B5EF4-FFF2-40B4-BE49-F238E27FC236}">
                  <a16:creationId xmlns:a16="http://schemas.microsoft.com/office/drawing/2014/main" id="{4063A2D6-FB3F-1F64-3194-12C84D7A5A9C}"/>
                </a:ext>
              </a:extLst>
            </p:cNvPr>
            <p:cNvSpPr/>
            <p:nvPr/>
          </p:nvSpPr>
          <p:spPr>
            <a:xfrm>
              <a:off x="9161304" y="41714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E7F11472-AB60-F823-4BF8-00BFDE373950}"/>
                </a:ext>
              </a:extLst>
            </p:cNvPr>
            <p:cNvPicPr>
              <a:picLocks noChangeAspect="1"/>
            </p:cNvPicPr>
            <p:nvPr/>
          </p:nvPicPr>
          <p:blipFill>
            <a:blip r:embed="rId2"/>
            <a:stretch>
              <a:fillRect/>
            </a:stretch>
          </p:blipFill>
          <p:spPr>
            <a:xfrm>
              <a:off x="9215094" y="4217752"/>
              <a:ext cx="1013136" cy="1035485"/>
            </a:xfrm>
            <a:prstGeom prst="rect">
              <a:avLst/>
            </a:prstGeom>
          </p:spPr>
        </p:pic>
      </p:grpSp>
      <p:grpSp>
        <p:nvGrpSpPr>
          <p:cNvPr id="64" name="Group 63">
            <a:extLst>
              <a:ext uri="{FF2B5EF4-FFF2-40B4-BE49-F238E27FC236}">
                <a16:creationId xmlns:a16="http://schemas.microsoft.com/office/drawing/2014/main" id="{2299F6CE-4EC7-73BB-B0ED-1C7F05FE7EF2}"/>
              </a:ext>
            </a:extLst>
          </p:cNvPr>
          <p:cNvGrpSpPr/>
          <p:nvPr/>
        </p:nvGrpSpPr>
        <p:grpSpPr>
          <a:xfrm>
            <a:off x="2219255" y="4661568"/>
            <a:ext cx="1198090" cy="1183338"/>
            <a:chOff x="2219255" y="4661568"/>
            <a:chExt cx="1198090" cy="1183338"/>
          </a:xfrm>
        </p:grpSpPr>
        <p:sp>
          <p:nvSpPr>
            <p:cNvPr id="53" name="Oval 52">
              <a:extLst>
                <a:ext uri="{FF2B5EF4-FFF2-40B4-BE49-F238E27FC236}">
                  <a16:creationId xmlns:a16="http://schemas.microsoft.com/office/drawing/2014/main" id="{4BD9987E-9CC3-3B21-00D5-134F1AAAFD5C}"/>
                </a:ext>
              </a:extLst>
            </p:cNvPr>
            <p:cNvSpPr/>
            <p:nvPr/>
          </p:nvSpPr>
          <p:spPr>
            <a:xfrm>
              <a:off x="2219255" y="466156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BA6A13F1-CC9C-9A19-4D87-CD5EF59B90F8}"/>
                </a:ext>
              </a:extLst>
            </p:cNvPr>
            <p:cNvPicPr>
              <a:picLocks noChangeAspect="1"/>
            </p:cNvPicPr>
            <p:nvPr/>
          </p:nvPicPr>
          <p:blipFill>
            <a:blip r:embed="rId3"/>
            <a:stretch>
              <a:fillRect/>
            </a:stretch>
          </p:blipFill>
          <p:spPr>
            <a:xfrm>
              <a:off x="2274272" y="4723971"/>
              <a:ext cx="1097444" cy="1079599"/>
            </a:xfrm>
            <a:prstGeom prst="rect">
              <a:avLst/>
            </a:prstGeom>
          </p:spPr>
        </p:pic>
      </p:grpSp>
      <p:grpSp>
        <p:nvGrpSpPr>
          <p:cNvPr id="69" name="Group 68">
            <a:extLst>
              <a:ext uri="{FF2B5EF4-FFF2-40B4-BE49-F238E27FC236}">
                <a16:creationId xmlns:a16="http://schemas.microsoft.com/office/drawing/2014/main" id="{D71FFF1D-9D40-7C6A-C5E5-F0F406CB81A4}"/>
              </a:ext>
            </a:extLst>
          </p:cNvPr>
          <p:cNvGrpSpPr/>
          <p:nvPr/>
        </p:nvGrpSpPr>
        <p:grpSpPr>
          <a:xfrm>
            <a:off x="10337354" y="5076221"/>
            <a:ext cx="1130089" cy="1114856"/>
            <a:chOff x="6174474" y="3289250"/>
            <a:chExt cx="1130089" cy="1114856"/>
          </a:xfrm>
        </p:grpSpPr>
        <p:sp>
          <p:nvSpPr>
            <p:cNvPr id="20" name="Oval 19">
              <a:extLst>
                <a:ext uri="{FF2B5EF4-FFF2-40B4-BE49-F238E27FC236}">
                  <a16:creationId xmlns:a16="http://schemas.microsoft.com/office/drawing/2014/main" id="{2CDFF8D3-AD08-4CC7-77B3-004E021BE66A}"/>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58C68D9A-0AC4-4CFA-3C5D-CC7277E434B0}"/>
                </a:ext>
              </a:extLst>
            </p:cNvPr>
            <p:cNvPicPr>
              <a:picLocks noChangeAspect="1"/>
            </p:cNvPicPr>
            <p:nvPr/>
          </p:nvPicPr>
          <p:blipFill>
            <a:blip r:embed="rId4"/>
            <a:stretch>
              <a:fillRect/>
            </a:stretch>
          </p:blipFill>
          <p:spPr>
            <a:xfrm>
              <a:off x="6225006" y="3334673"/>
              <a:ext cx="1010917" cy="987941"/>
            </a:xfrm>
            <a:prstGeom prst="rect">
              <a:avLst/>
            </a:prstGeom>
          </p:spPr>
        </p:pic>
      </p:grpSp>
      <p:grpSp>
        <p:nvGrpSpPr>
          <p:cNvPr id="73" name="Group 72">
            <a:extLst>
              <a:ext uri="{FF2B5EF4-FFF2-40B4-BE49-F238E27FC236}">
                <a16:creationId xmlns:a16="http://schemas.microsoft.com/office/drawing/2014/main" id="{425664DA-7572-6471-6329-F665AF7B84C2}"/>
              </a:ext>
            </a:extLst>
          </p:cNvPr>
          <p:cNvGrpSpPr/>
          <p:nvPr/>
        </p:nvGrpSpPr>
        <p:grpSpPr>
          <a:xfrm>
            <a:off x="10249308" y="3716483"/>
            <a:ext cx="1130089" cy="1114856"/>
            <a:chOff x="7466707" y="3817507"/>
            <a:chExt cx="1130089" cy="1114856"/>
          </a:xfrm>
        </p:grpSpPr>
        <p:sp>
          <p:nvSpPr>
            <p:cNvPr id="68" name="Oval 67">
              <a:extLst>
                <a:ext uri="{FF2B5EF4-FFF2-40B4-BE49-F238E27FC236}">
                  <a16:creationId xmlns:a16="http://schemas.microsoft.com/office/drawing/2014/main" id="{8593BF7B-7936-4F74-5EE3-2E5A8F1C9CE1}"/>
                </a:ext>
              </a:extLst>
            </p:cNvPr>
            <p:cNvSpPr/>
            <p:nvPr/>
          </p:nvSpPr>
          <p:spPr>
            <a:xfrm>
              <a:off x="7466707" y="381750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725D8DD4-E3EC-2090-D62C-43C882B2EBAA}"/>
                </a:ext>
              </a:extLst>
            </p:cNvPr>
            <p:cNvPicPr>
              <a:picLocks noChangeAspect="1"/>
            </p:cNvPicPr>
            <p:nvPr/>
          </p:nvPicPr>
          <p:blipFill>
            <a:blip r:embed="rId5"/>
            <a:stretch>
              <a:fillRect/>
            </a:stretch>
          </p:blipFill>
          <p:spPr>
            <a:xfrm>
              <a:off x="7554753" y="3865353"/>
              <a:ext cx="979902" cy="1049895"/>
            </a:xfrm>
            <a:prstGeom prst="rect">
              <a:avLst/>
            </a:prstGeom>
          </p:spPr>
        </p:pic>
      </p:grpSp>
      <p:grpSp>
        <p:nvGrpSpPr>
          <p:cNvPr id="86" name="Group 85">
            <a:extLst>
              <a:ext uri="{FF2B5EF4-FFF2-40B4-BE49-F238E27FC236}">
                <a16:creationId xmlns:a16="http://schemas.microsoft.com/office/drawing/2014/main" id="{3CF5AF26-7897-7450-F0FD-4DAB655DBBEF}"/>
              </a:ext>
            </a:extLst>
          </p:cNvPr>
          <p:cNvGrpSpPr/>
          <p:nvPr/>
        </p:nvGrpSpPr>
        <p:grpSpPr>
          <a:xfrm>
            <a:off x="10187167" y="-12115"/>
            <a:ext cx="1130089" cy="1114856"/>
            <a:chOff x="8864333" y="1021830"/>
            <a:chExt cx="1130089" cy="1114856"/>
          </a:xfrm>
        </p:grpSpPr>
        <p:sp>
          <p:nvSpPr>
            <p:cNvPr id="78" name="Oval 77">
              <a:extLst>
                <a:ext uri="{FF2B5EF4-FFF2-40B4-BE49-F238E27FC236}">
                  <a16:creationId xmlns:a16="http://schemas.microsoft.com/office/drawing/2014/main" id="{7070A9B0-2065-5D63-EA20-7C0209EF76B3}"/>
                </a:ext>
              </a:extLst>
            </p:cNvPr>
            <p:cNvSpPr/>
            <p:nvPr/>
          </p:nvSpPr>
          <p:spPr>
            <a:xfrm>
              <a:off x="8864333" y="10218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1083AED0-279D-8341-94B9-EF070C7A9C00}"/>
                </a:ext>
              </a:extLst>
            </p:cNvPr>
            <p:cNvPicPr>
              <a:picLocks noChangeAspect="1"/>
            </p:cNvPicPr>
            <p:nvPr/>
          </p:nvPicPr>
          <p:blipFill>
            <a:blip r:embed="rId2"/>
            <a:stretch>
              <a:fillRect/>
            </a:stretch>
          </p:blipFill>
          <p:spPr>
            <a:xfrm>
              <a:off x="8918123" y="1068152"/>
              <a:ext cx="1013136" cy="1035485"/>
            </a:xfrm>
            <a:prstGeom prst="rect">
              <a:avLst/>
            </a:prstGeom>
          </p:spPr>
        </p:pic>
      </p:grpSp>
      <p:grpSp>
        <p:nvGrpSpPr>
          <p:cNvPr id="4" name="Group 3">
            <a:extLst>
              <a:ext uri="{FF2B5EF4-FFF2-40B4-BE49-F238E27FC236}">
                <a16:creationId xmlns:a16="http://schemas.microsoft.com/office/drawing/2014/main" id="{F57E001C-E1BE-C027-1AFB-A39303173C3C}"/>
              </a:ext>
            </a:extLst>
          </p:cNvPr>
          <p:cNvGrpSpPr/>
          <p:nvPr/>
        </p:nvGrpSpPr>
        <p:grpSpPr>
          <a:xfrm>
            <a:off x="315355" y="2024664"/>
            <a:ext cx="1198090" cy="1185850"/>
            <a:chOff x="3371716" y="3287888"/>
            <a:chExt cx="1198090" cy="1185850"/>
          </a:xfrm>
        </p:grpSpPr>
        <p:sp>
          <p:nvSpPr>
            <p:cNvPr id="61" name="Oval 60">
              <a:extLst>
                <a:ext uri="{FF2B5EF4-FFF2-40B4-BE49-F238E27FC236}">
                  <a16:creationId xmlns:a16="http://schemas.microsoft.com/office/drawing/2014/main" id="{9B43EC58-2142-02B4-522E-95861F997772}"/>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7635134-AE38-1544-21B2-31B4DC59155B}"/>
                </a:ext>
              </a:extLst>
            </p:cNvPr>
            <p:cNvPicPr>
              <a:picLocks noChangeAspect="1"/>
            </p:cNvPicPr>
            <p:nvPr/>
          </p:nvPicPr>
          <p:blipFill>
            <a:blip r:embed="rId6"/>
            <a:stretch>
              <a:fillRect/>
            </a:stretch>
          </p:blipFill>
          <p:spPr>
            <a:xfrm>
              <a:off x="3388054" y="3340832"/>
              <a:ext cx="1130088" cy="1132906"/>
            </a:xfrm>
            <a:prstGeom prst="rect">
              <a:avLst/>
            </a:prstGeom>
          </p:spPr>
        </p:pic>
      </p:grpSp>
      <p:grpSp>
        <p:nvGrpSpPr>
          <p:cNvPr id="19" name="Group 18">
            <a:extLst>
              <a:ext uri="{FF2B5EF4-FFF2-40B4-BE49-F238E27FC236}">
                <a16:creationId xmlns:a16="http://schemas.microsoft.com/office/drawing/2014/main" id="{F13ADFC7-08A6-9FCF-154B-46B7ABDFD374}"/>
              </a:ext>
            </a:extLst>
          </p:cNvPr>
          <p:cNvGrpSpPr/>
          <p:nvPr/>
        </p:nvGrpSpPr>
        <p:grpSpPr>
          <a:xfrm>
            <a:off x="208828" y="3566643"/>
            <a:ext cx="1198090" cy="1183338"/>
            <a:chOff x="3471135" y="5263771"/>
            <a:chExt cx="1198090" cy="1183338"/>
          </a:xfrm>
        </p:grpSpPr>
        <p:sp>
          <p:nvSpPr>
            <p:cNvPr id="60" name="Oval 59">
              <a:extLst>
                <a:ext uri="{FF2B5EF4-FFF2-40B4-BE49-F238E27FC236}">
                  <a16:creationId xmlns:a16="http://schemas.microsoft.com/office/drawing/2014/main" id="{E8A7CCA7-4110-D292-C916-17954B2CCF93}"/>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71F676-F2AE-8177-E80C-65655B25F4A0}"/>
                </a:ext>
              </a:extLst>
            </p:cNvPr>
            <p:cNvPicPr>
              <a:picLocks noChangeAspect="1"/>
            </p:cNvPicPr>
            <p:nvPr/>
          </p:nvPicPr>
          <p:blipFill>
            <a:blip r:embed="rId7"/>
            <a:stretch>
              <a:fillRect/>
            </a:stretch>
          </p:blipFill>
          <p:spPr>
            <a:xfrm rot="21400421">
              <a:off x="3511715" y="5316476"/>
              <a:ext cx="1082326" cy="1056859"/>
            </a:xfrm>
            <a:prstGeom prst="rect">
              <a:avLst/>
            </a:prstGeom>
          </p:spPr>
        </p:pic>
      </p:grpSp>
      <p:grpSp>
        <p:nvGrpSpPr>
          <p:cNvPr id="34" name="Group 33">
            <a:extLst>
              <a:ext uri="{FF2B5EF4-FFF2-40B4-BE49-F238E27FC236}">
                <a16:creationId xmlns:a16="http://schemas.microsoft.com/office/drawing/2014/main" id="{95C16817-6371-BB57-9B6D-0CC08BEC13CB}"/>
              </a:ext>
            </a:extLst>
          </p:cNvPr>
          <p:cNvGrpSpPr/>
          <p:nvPr/>
        </p:nvGrpSpPr>
        <p:grpSpPr>
          <a:xfrm>
            <a:off x="10274548" y="2356745"/>
            <a:ext cx="1130089" cy="1114856"/>
            <a:chOff x="9885916" y="3195681"/>
            <a:chExt cx="1130089" cy="1114856"/>
          </a:xfrm>
        </p:grpSpPr>
        <p:sp>
          <p:nvSpPr>
            <p:cNvPr id="2" name="Oval 1">
              <a:extLst>
                <a:ext uri="{FF2B5EF4-FFF2-40B4-BE49-F238E27FC236}">
                  <a16:creationId xmlns:a16="http://schemas.microsoft.com/office/drawing/2014/main" id="{0AED24C0-2293-EC9E-3A13-B39CABFFC944}"/>
                </a:ext>
              </a:extLst>
            </p:cNvPr>
            <p:cNvSpPr/>
            <p:nvPr/>
          </p:nvSpPr>
          <p:spPr>
            <a:xfrm>
              <a:off x="9885916" y="3195681"/>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79FBB44-3836-7B0C-1499-0B8A721DCEAB}"/>
                </a:ext>
              </a:extLst>
            </p:cNvPr>
            <p:cNvPicPr>
              <a:picLocks noChangeAspect="1"/>
            </p:cNvPicPr>
            <p:nvPr/>
          </p:nvPicPr>
          <p:blipFill>
            <a:blip r:embed="rId8"/>
            <a:stretch>
              <a:fillRect/>
            </a:stretch>
          </p:blipFill>
          <p:spPr>
            <a:xfrm>
              <a:off x="9953414" y="3230665"/>
              <a:ext cx="995092" cy="1044233"/>
            </a:xfrm>
            <a:prstGeom prst="rect">
              <a:avLst/>
            </a:prstGeom>
          </p:spPr>
        </p:pic>
      </p:grpSp>
      <p:pic>
        <p:nvPicPr>
          <p:cNvPr id="57" name="Picture 56" descr="Diagram&#10;&#10;Description automatically generated">
            <a:extLst>
              <a:ext uri="{FF2B5EF4-FFF2-40B4-BE49-F238E27FC236}">
                <a16:creationId xmlns:a16="http://schemas.microsoft.com/office/drawing/2014/main" id="{6AEDE05A-5546-B882-F684-F8F18E16BD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7595" y="94486"/>
            <a:ext cx="731520" cy="731520"/>
          </a:xfrm>
          <a:prstGeom prst="rect">
            <a:avLst/>
          </a:prstGeom>
        </p:spPr>
      </p:pic>
      <p:pic>
        <p:nvPicPr>
          <p:cNvPr id="65" name="Picture 64" descr="Diagram&#10;&#10;Description automatically generated">
            <a:extLst>
              <a:ext uri="{FF2B5EF4-FFF2-40B4-BE49-F238E27FC236}">
                <a16:creationId xmlns:a16="http://schemas.microsoft.com/office/drawing/2014/main" id="{8D9EC279-B159-4E74-E20A-73FB71F99A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7595" y="856629"/>
            <a:ext cx="731520" cy="731520"/>
          </a:xfrm>
          <a:prstGeom prst="rect">
            <a:avLst/>
          </a:prstGeom>
        </p:spPr>
      </p:pic>
      <p:pic>
        <p:nvPicPr>
          <p:cNvPr id="77" name="Picture 76" descr="Icon&#10;&#10;Description automatically generated">
            <a:extLst>
              <a:ext uri="{FF2B5EF4-FFF2-40B4-BE49-F238E27FC236}">
                <a16:creationId xmlns:a16="http://schemas.microsoft.com/office/drawing/2014/main" id="{70F3977A-582E-B6FA-9984-A24DCDF0F7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9797" y="94486"/>
            <a:ext cx="731520" cy="731520"/>
          </a:xfrm>
          <a:prstGeom prst="rect">
            <a:avLst/>
          </a:prstGeom>
        </p:spPr>
      </p:pic>
      <p:pic>
        <p:nvPicPr>
          <p:cNvPr id="83" name="Picture 82" descr="Icon&#10;&#10;Description automatically generated">
            <a:extLst>
              <a:ext uri="{FF2B5EF4-FFF2-40B4-BE49-F238E27FC236}">
                <a16:creationId xmlns:a16="http://schemas.microsoft.com/office/drawing/2014/main" id="{67F15D4B-4A37-A956-06A7-86AD3A1EB5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9797" y="856629"/>
            <a:ext cx="731520" cy="731520"/>
          </a:xfrm>
          <a:prstGeom prst="rect">
            <a:avLst/>
          </a:prstGeom>
        </p:spPr>
      </p:pic>
      <p:pic>
        <p:nvPicPr>
          <p:cNvPr id="87" name="Picture 86" descr="A blue circle with a black background and a black and white image of a jet plane&#10;&#10;Description automatically generated">
            <a:extLst>
              <a:ext uri="{FF2B5EF4-FFF2-40B4-BE49-F238E27FC236}">
                <a16:creationId xmlns:a16="http://schemas.microsoft.com/office/drawing/2014/main" id="{F6407973-DE35-6374-83B4-81071111C4B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353" y="888473"/>
            <a:ext cx="731520" cy="731520"/>
          </a:xfrm>
          <a:prstGeom prst="rect">
            <a:avLst/>
          </a:prstGeom>
        </p:spPr>
      </p:pic>
      <p:pic>
        <p:nvPicPr>
          <p:cNvPr id="88" name="Picture 87" descr="A blue circle with a black silhouette of a jet&#10;&#10;Description automatically generated">
            <a:extLst>
              <a:ext uri="{FF2B5EF4-FFF2-40B4-BE49-F238E27FC236}">
                <a16:creationId xmlns:a16="http://schemas.microsoft.com/office/drawing/2014/main" id="{E2BEF07E-3B3D-9AE0-CAB4-A14DDD3B13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0729" y="886022"/>
            <a:ext cx="731520" cy="731520"/>
          </a:xfrm>
          <a:prstGeom prst="rect">
            <a:avLst/>
          </a:prstGeom>
        </p:spPr>
      </p:pic>
      <p:pic>
        <p:nvPicPr>
          <p:cNvPr id="89" name="Picture 88" descr="A blue circle with a black background and a white star and a black sign with a plane and ruler&#10;&#10;Description automatically generated">
            <a:extLst>
              <a:ext uri="{FF2B5EF4-FFF2-40B4-BE49-F238E27FC236}">
                <a16:creationId xmlns:a16="http://schemas.microsoft.com/office/drawing/2014/main" id="{1A320F3B-BA5E-A3CC-1841-2EBB31FAC7F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353" y="94486"/>
            <a:ext cx="731520" cy="731520"/>
          </a:xfrm>
          <a:prstGeom prst="rect">
            <a:avLst/>
          </a:prstGeom>
        </p:spPr>
      </p:pic>
      <p:pic>
        <p:nvPicPr>
          <p:cNvPr id="90" name="Picture 89" descr="A screenshot of a video game&#10;&#10;Description automatically generated">
            <a:extLst>
              <a:ext uri="{FF2B5EF4-FFF2-40B4-BE49-F238E27FC236}">
                <a16:creationId xmlns:a16="http://schemas.microsoft.com/office/drawing/2014/main" id="{7D5848AF-FDD0-81C3-FDCC-372CF0C9E61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0729" y="94486"/>
            <a:ext cx="731520" cy="731520"/>
          </a:xfrm>
          <a:prstGeom prst="rect">
            <a:avLst/>
          </a:prstGeom>
        </p:spPr>
      </p:pic>
      <p:pic>
        <p:nvPicPr>
          <p:cNvPr id="91" name="Picture 90" descr="A circle with a plane and a star and ruler&#10;&#10;Description automatically generated">
            <a:extLst>
              <a:ext uri="{FF2B5EF4-FFF2-40B4-BE49-F238E27FC236}">
                <a16:creationId xmlns:a16="http://schemas.microsoft.com/office/drawing/2014/main" id="{BE0119D0-22FA-B405-AD55-F16068B566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00755" y="3279947"/>
            <a:ext cx="640080" cy="640080"/>
          </a:xfrm>
          <a:prstGeom prst="rect">
            <a:avLst/>
          </a:prstGeom>
        </p:spPr>
      </p:pic>
      <p:pic>
        <p:nvPicPr>
          <p:cNvPr id="92" name="Picture 91"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D426A35D-8614-DFB0-C5B4-50F3BCD9332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93777" y="3427174"/>
            <a:ext cx="640080" cy="640080"/>
          </a:xfrm>
          <a:prstGeom prst="rect">
            <a:avLst/>
          </a:prstGeom>
        </p:spPr>
      </p:pic>
      <p:pic>
        <p:nvPicPr>
          <p:cNvPr id="93" name="Picture 92" descr="A circle with a plane and a star and ruler&#10;&#10;Description automatically generated">
            <a:extLst>
              <a:ext uri="{FF2B5EF4-FFF2-40B4-BE49-F238E27FC236}">
                <a16:creationId xmlns:a16="http://schemas.microsoft.com/office/drawing/2014/main" id="{DC5657B9-44FD-2260-C164-EDDA7727BD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93777" y="872350"/>
            <a:ext cx="640080" cy="640080"/>
          </a:xfrm>
          <a:prstGeom prst="rect">
            <a:avLst/>
          </a:prstGeom>
        </p:spPr>
      </p:pic>
      <p:pic>
        <p:nvPicPr>
          <p:cNvPr id="94" name="Picture 93" descr="A circle with a plane and ruler&#10;&#10;Description automatically generated">
            <a:extLst>
              <a:ext uri="{FF2B5EF4-FFF2-40B4-BE49-F238E27FC236}">
                <a16:creationId xmlns:a16="http://schemas.microsoft.com/office/drawing/2014/main" id="{C7AB8D28-5EC3-8BCD-C477-58A0507C646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93777" y="2788468"/>
            <a:ext cx="640080" cy="640080"/>
          </a:xfrm>
          <a:prstGeom prst="rect">
            <a:avLst/>
          </a:prstGeom>
        </p:spPr>
      </p:pic>
      <p:pic>
        <p:nvPicPr>
          <p:cNvPr id="95" name="Picture 94" descr="A circle with a black silhouette of a jet fighter and ruler&#10;&#10;Description automatically generated">
            <a:extLst>
              <a:ext uri="{FF2B5EF4-FFF2-40B4-BE49-F238E27FC236}">
                <a16:creationId xmlns:a16="http://schemas.microsoft.com/office/drawing/2014/main" id="{62CA11AB-C0D7-2F51-03EC-41C4FE99A5F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93777" y="1511056"/>
            <a:ext cx="640080" cy="640080"/>
          </a:xfrm>
          <a:prstGeom prst="rect">
            <a:avLst/>
          </a:prstGeom>
        </p:spPr>
      </p:pic>
      <p:pic>
        <p:nvPicPr>
          <p:cNvPr id="96" name="Picture 95" descr="A circle with a plane and ruler&#10;&#10;Description automatically generated with medium confidence">
            <a:extLst>
              <a:ext uri="{FF2B5EF4-FFF2-40B4-BE49-F238E27FC236}">
                <a16:creationId xmlns:a16="http://schemas.microsoft.com/office/drawing/2014/main" id="{D1CBBA62-CF04-44AA-68A9-EA1EBBB9538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93777" y="4065880"/>
            <a:ext cx="640080" cy="640080"/>
          </a:xfrm>
          <a:prstGeom prst="rect">
            <a:avLst/>
          </a:prstGeom>
        </p:spPr>
      </p:pic>
      <p:pic>
        <p:nvPicPr>
          <p:cNvPr id="97" name="Picture 96" descr="A circle with a black silhouette of a jet fighter and ruler&#10;&#10;Description automatically generated">
            <a:extLst>
              <a:ext uri="{FF2B5EF4-FFF2-40B4-BE49-F238E27FC236}">
                <a16:creationId xmlns:a16="http://schemas.microsoft.com/office/drawing/2014/main" id="{F2FE825C-99D2-CCD9-05AD-F658F41477E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11877" y="1523845"/>
            <a:ext cx="640080" cy="640080"/>
          </a:xfrm>
          <a:prstGeom prst="rect">
            <a:avLst/>
          </a:prstGeom>
        </p:spPr>
      </p:pic>
      <p:pic>
        <p:nvPicPr>
          <p:cNvPr id="98" name="Picture 97" descr="A circle with a plane and a star and ruler&#10;&#10;Description automatically generated">
            <a:extLst>
              <a:ext uri="{FF2B5EF4-FFF2-40B4-BE49-F238E27FC236}">
                <a16:creationId xmlns:a16="http://schemas.microsoft.com/office/drawing/2014/main" id="{B4C3E6EB-A581-DAD5-6E6A-2A5FCDEB6F4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16552" y="2624164"/>
            <a:ext cx="640080" cy="640080"/>
          </a:xfrm>
          <a:prstGeom prst="rect">
            <a:avLst/>
          </a:prstGeom>
        </p:spPr>
      </p:pic>
      <p:pic>
        <p:nvPicPr>
          <p:cNvPr id="99" name="Picture 98" descr="A circle with a plane and a star and ruler&#10;&#10;Description automatically generated">
            <a:extLst>
              <a:ext uri="{FF2B5EF4-FFF2-40B4-BE49-F238E27FC236}">
                <a16:creationId xmlns:a16="http://schemas.microsoft.com/office/drawing/2014/main" id="{F8AACBCC-1F63-34F8-8688-5DE9ED8B0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27060" y="2630738"/>
            <a:ext cx="640080" cy="640080"/>
          </a:xfrm>
          <a:prstGeom prst="rect">
            <a:avLst/>
          </a:prstGeom>
        </p:spPr>
      </p:pic>
      <p:pic>
        <p:nvPicPr>
          <p:cNvPr id="100" name="Picture 99">
            <a:extLst>
              <a:ext uri="{FF2B5EF4-FFF2-40B4-BE49-F238E27FC236}">
                <a16:creationId xmlns:a16="http://schemas.microsoft.com/office/drawing/2014/main" id="{B23EEA03-E40C-DAF8-E4B5-6C5736A2BB5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062381" y="2617589"/>
            <a:ext cx="640080" cy="640080"/>
          </a:xfrm>
          <a:prstGeom prst="rect">
            <a:avLst/>
          </a:prstGeom>
        </p:spPr>
      </p:pic>
      <p:pic>
        <p:nvPicPr>
          <p:cNvPr id="101" name="Picture 100">
            <a:extLst>
              <a:ext uri="{FF2B5EF4-FFF2-40B4-BE49-F238E27FC236}">
                <a16:creationId xmlns:a16="http://schemas.microsoft.com/office/drawing/2014/main" id="{01C268F4-8A80-BDA5-22F2-8FADACCDCDB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72889" y="3268088"/>
            <a:ext cx="640080" cy="640080"/>
          </a:xfrm>
          <a:prstGeom prst="rect">
            <a:avLst/>
          </a:prstGeom>
        </p:spPr>
      </p:pic>
      <p:pic>
        <p:nvPicPr>
          <p:cNvPr id="102" name="Picture 101">
            <a:extLst>
              <a:ext uri="{FF2B5EF4-FFF2-40B4-BE49-F238E27FC236}">
                <a16:creationId xmlns:a16="http://schemas.microsoft.com/office/drawing/2014/main" id="{05E6895B-FF1B-9A1F-047A-8179D1180DE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72889" y="2617589"/>
            <a:ext cx="640080" cy="640080"/>
          </a:xfrm>
          <a:prstGeom prst="rect">
            <a:avLst/>
          </a:prstGeom>
        </p:spPr>
      </p:pic>
      <p:pic>
        <p:nvPicPr>
          <p:cNvPr id="103" name="Picture 102">
            <a:extLst>
              <a:ext uri="{FF2B5EF4-FFF2-40B4-BE49-F238E27FC236}">
                <a16:creationId xmlns:a16="http://schemas.microsoft.com/office/drawing/2014/main" id="{94FA62AC-C382-A14E-F0A3-CAC223B3230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44276" y="4065880"/>
            <a:ext cx="640080" cy="640080"/>
          </a:xfrm>
          <a:prstGeom prst="rect">
            <a:avLst/>
          </a:prstGeom>
        </p:spPr>
      </p:pic>
      <p:pic>
        <p:nvPicPr>
          <p:cNvPr id="104" name="Picture 103">
            <a:extLst>
              <a:ext uri="{FF2B5EF4-FFF2-40B4-BE49-F238E27FC236}">
                <a16:creationId xmlns:a16="http://schemas.microsoft.com/office/drawing/2014/main" id="{69D80167-9F82-A992-14CC-B40540FFA80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044276" y="3427174"/>
            <a:ext cx="640080" cy="640080"/>
          </a:xfrm>
          <a:prstGeom prst="rect">
            <a:avLst/>
          </a:prstGeom>
        </p:spPr>
      </p:pic>
      <p:pic>
        <p:nvPicPr>
          <p:cNvPr id="105" name="Picture 104">
            <a:extLst>
              <a:ext uri="{FF2B5EF4-FFF2-40B4-BE49-F238E27FC236}">
                <a16:creationId xmlns:a16="http://schemas.microsoft.com/office/drawing/2014/main" id="{E201F922-EFA9-368A-17FC-2A9EB3FA063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44276" y="2788468"/>
            <a:ext cx="640080" cy="640080"/>
          </a:xfrm>
          <a:prstGeom prst="rect">
            <a:avLst/>
          </a:prstGeom>
        </p:spPr>
      </p:pic>
      <p:pic>
        <p:nvPicPr>
          <p:cNvPr id="106" name="Picture 105">
            <a:extLst>
              <a:ext uri="{FF2B5EF4-FFF2-40B4-BE49-F238E27FC236}">
                <a16:creationId xmlns:a16="http://schemas.microsoft.com/office/drawing/2014/main" id="{08D2F21B-DF4D-5D0C-D4CF-C79F35A90CB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44276" y="872350"/>
            <a:ext cx="640080" cy="640080"/>
          </a:xfrm>
          <a:prstGeom prst="rect">
            <a:avLst/>
          </a:prstGeom>
        </p:spPr>
      </p:pic>
      <p:pic>
        <p:nvPicPr>
          <p:cNvPr id="107" name="Picture 106" descr="A screenshot of a game&#10;&#10;Description automatically generated">
            <a:extLst>
              <a:ext uri="{FF2B5EF4-FFF2-40B4-BE49-F238E27FC236}">
                <a16:creationId xmlns:a16="http://schemas.microsoft.com/office/drawing/2014/main" id="{C92EEA07-61CE-DDE6-D182-54207920DBF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044276" y="1511056"/>
            <a:ext cx="640080" cy="640080"/>
          </a:xfrm>
          <a:prstGeom prst="rect">
            <a:avLst/>
          </a:prstGeom>
        </p:spPr>
      </p:pic>
      <p:pic>
        <p:nvPicPr>
          <p:cNvPr id="108" name="Picture 107" descr="A screenshot of a game&#10;&#10;Description automatically generated">
            <a:extLst>
              <a:ext uri="{FF2B5EF4-FFF2-40B4-BE49-F238E27FC236}">
                <a16:creationId xmlns:a16="http://schemas.microsoft.com/office/drawing/2014/main" id="{060EE503-A436-2F0C-E3A0-AFF6B3B8ACA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73112" y="1512676"/>
            <a:ext cx="640080" cy="640080"/>
          </a:xfrm>
          <a:prstGeom prst="rect">
            <a:avLst/>
          </a:prstGeom>
        </p:spPr>
      </p:pic>
      <p:pic>
        <p:nvPicPr>
          <p:cNvPr id="109" name="Picture 108" descr="A circle with a black and red border and a black and red logo&#10;&#10;Description automatically generated with medium confidence">
            <a:extLst>
              <a:ext uri="{FF2B5EF4-FFF2-40B4-BE49-F238E27FC236}">
                <a16:creationId xmlns:a16="http://schemas.microsoft.com/office/drawing/2014/main" id="{B3252A1B-8C14-308C-4177-36F4692EEFC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1897" y="2149762"/>
            <a:ext cx="640080" cy="640080"/>
          </a:xfrm>
          <a:prstGeom prst="rect">
            <a:avLst/>
          </a:prstGeom>
        </p:spPr>
      </p:pic>
      <p:pic>
        <p:nvPicPr>
          <p:cNvPr id="110" name="Picture 109" descr="A picture containing text, sign&#10;&#10;Description automatically generated">
            <a:extLst>
              <a:ext uri="{FF2B5EF4-FFF2-40B4-BE49-F238E27FC236}">
                <a16:creationId xmlns:a16="http://schemas.microsoft.com/office/drawing/2014/main" id="{D428AEC5-1E55-E50B-F099-724A1FD81D9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044276" y="2149762"/>
            <a:ext cx="640080" cy="640080"/>
          </a:xfrm>
          <a:prstGeom prst="rect">
            <a:avLst/>
          </a:prstGeom>
        </p:spPr>
      </p:pic>
    </p:spTree>
    <p:extLst>
      <p:ext uri="{BB962C8B-B14F-4D97-AF65-F5344CB8AC3E}">
        <p14:creationId xmlns:p14="http://schemas.microsoft.com/office/powerpoint/2010/main" val="4251516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3AF4-AEFA-5D3B-3B69-5AE14AE70391}"/>
              </a:ext>
            </a:extLst>
          </p:cNvPr>
          <p:cNvSpPr>
            <a:spLocks noGrp="1"/>
          </p:cNvSpPr>
          <p:nvPr>
            <p:ph type="title"/>
          </p:nvPr>
        </p:nvSpPr>
        <p:spPr/>
        <p:txBody>
          <a:bodyPr/>
          <a:lstStyle/>
          <a:p>
            <a:r>
              <a:rPr lang="en-US"/>
              <a:t>There will be questions….lots of questions</a:t>
            </a:r>
          </a:p>
        </p:txBody>
      </p:sp>
      <p:sp>
        <p:nvSpPr>
          <p:cNvPr id="3" name="Content Placeholder 2">
            <a:extLst>
              <a:ext uri="{FF2B5EF4-FFF2-40B4-BE49-F238E27FC236}">
                <a16:creationId xmlns:a16="http://schemas.microsoft.com/office/drawing/2014/main" id="{BC6867E8-9109-DE7B-1858-D5A6CA11BBD0}"/>
              </a:ext>
            </a:extLst>
          </p:cNvPr>
          <p:cNvSpPr>
            <a:spLocks noGrp="1"/>
          </p:cNvSpPr>
          <p:nvPr>
            <p:ph sz="quarter" idx="10"/>
          </p:nvPr>
        </p:nvSpPr>
        <p:spPr/>
        <p:txBody>
          <a:bodyPr/>
          <a:lstStyle/>
          <a:p>
            <a:r>
              <a:rPr lang="en-US"/>
              <a:t>Remember this is educational wargaming, not analytical wargaming. </a:t>
            </a:r>
          </a:p>
          <a:p>
            <a:r>
              <a:rPr lang="en-US"/>
              <a:t>The game piece abilities won’t be a direct representation of real capabilities. </a:t>
            </a:r>
          </a:p>
          <a:p>
            <a:pPr lvl="1"/>
            <a:r>
              <a:rPr lang="en-US"/>
              <a:t>Unclassified</a:t>
            </a:r>
          </a:p>
          <a:p>
            <a:r>
              <a:rPr lang="en-US"/>
              <a:t>Not all unit level tactics can be replicated with the game. Remember, this helps with “High Tactical” and Operational Planning. </a:t>
            </a:r>
          </a:p>
          <a:p>
            <a:r>
              <a:rPr lang="en-US"/>
              <a:t>Focus on sequencing, risk assessment, layering effects / effects-based planning. </a:t>
            </a:r>
          </a:p>
        </p:txBody>
      </p:sp>
      <p:sp>
        <p:nvSpPr>
          <p:cNvPr id="4" name="Content Placeholder 3">
            <a:extLst>
              <a:ext uri="{FF2B5EF4-FFF2-40B4-BE49-F238E27FC236}">
                <a16:creationId xmlns:a16="http://schemas.microsoft.com/office/drawing/2014/main" id="{8D3DEB05-E563-A6DA-FF17-14616E681D22}"/>
              </a:ext>
            </a:extLst>
          </p:cNvPr>
          <p:cNvSpPr>
            <a:spLocks noGrp="1"/>
          </p:cNvSpPr>
          <p:nvPr>
            <p:ph sz="quarter" idx="11"/>
          </p:nvPr>
        </p:nvSpPr>
        <p:spPr/>
        <p:txBody>
          <a:bodyPr>
            <a:normAutofit lnSpcReduction="10000"/>
          </a:bodyPr>
          <a:lstStyle/>
          <a:p>
            <a:r>
              <a:rPr lang="en-US"/>
              <a:t>Students and Faculty will resist the game and argue the rules. </a:t>
            </a:r>
          </a:p>
          <a:p>
            <a:r>
              <a:rPr lang="en-US"/>
              <a:t>Don’t be afraid to pause the game and have a discussion.</a:t>
            </a:r>
          </a:p>
          <a:p>
            <a:r>
              <a:rPr lang="en-US"/>
              <a:t>Lean on your student experts to explain tactics and planning considerations. </a:t>
            </a:r>
          </a:p>
          <a:p>
            <a:r>
              <a:rPr lang="en-US"/>
              <a:t>If game play devolves into rules disputes, intervene to offer a “logical conclusion”, document the question, and submit the question and conclusion to the WG team for review. </a:t>
            </a:r>
          </a:p>
          <a:p>
            <a:r>
              <a:rPr lang="en-US"/>
              <a:t>We are learning together.</a:t>
            </a:r>
          </a:p>
        </p:txBody>
      </p:sp>
      <p:sp>
        <p:nvSpPr>
          <p:cNvPr id="5" name="Slide Number Placeholder 4">
            <a:extLst>
              <a:ext uri="{FF2B5EF4-FFF2-40B4-BE49-F238E27FC236}">
                <a16:creationId xmlns:a16="http://schemas.microsoft.com/office/drawing/2014/main" id="{696D94A0-D301-4BB2-7279-9A4D48D1AEC9}"/>
              </a:ext>
            </a:extLst>
          </p:cNvPr>
          <p:cNvSpPr>
            <a:spLocks noGrp="1"/>
          </p:cNvSpPr>
          <p:nvPr>
            <p:ph type="sldNum" sz="quarter" idx="4"/>
          </p:nvPr>
        </p:nvSpPr>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135196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903A-2730-2A74-2EFE-DB23AB7C526E}"/>
              </a:ext>
            </a:extLst>
          </p:cNvPr>
          <p:cNvSpPr>
            <a:spLocks noGrp="1"/>
          </p:cNvSpPr>
          <p:nvPr>
            <p:ph type="title"/>
          </p:nvPr>
        </p:nvSpPr>
        <p:spPr>
          <a:xfrm>
            <a:off x="-47407" y="-454447"/>
            <a:ext cx="10363201" cy="1629601"/>
          </a:xfrm>
        </p:spPr>
        <p:txBody>
          <a:bodyPr/>
          <a:lstStyle/>
          <a:p>
            <a:r>
              <a:rPr lang="en-US"/>
              <a:t>Probabilities based adjudication</a:t>
            </a:r>
          </a:p>
        </p:txBody>
      </p:sp>
      <p:sp>
        <p:nvSpPr>
          <p:cNvPr id="5" name="Slide Number Placeholder 4">
            <a:extLst>
              <a:ext uri="{FF2B5EF4-FFF2-40B4-BE49-F238E27FC236}">
                <a16:creationId xmlns:a16="http://schemas.microsoft.com/office/drawing/2014/main" id="{64A97E9F-BAED-9494-1E8B-21597713E3AA}"/>
              </a:ext>
            </a:extLst>
          </p:cNvPr>
          <p:cNvSpPr>
            <a:spLocks noGrp="1"/>
          </p:cNvSpPr>
          <p:nvPr>
            <p:ph type="sldNum" sz="quarter" idx="4"/>
          </p:nvPr>
        </p:nvSpPr>
        <p:spPr/>
        <p:txBody>
          <a:bodyPr/>
          <a:lstStyle/>
          <a:p>
            <a:fld id="{B5CEABB6-07DC-46E8-9B57-56EC44A396E5}" type="slidenum">
              <a:rPr lang="en-US" smtClean="0"/>
              <a:pPr/>
              <a:t>3</a:t>
            </a:fld>
            <a:endParaRPr lang="en-US"/>
          </a:p>
        </p:txBody>
      </p:sp>
      <p:pic>
        <p:nvPicPr>
          <p:cNvPr id="6" name="Picture 5">
            <a:extLst>
              <a:ext uri="{FF2B5EF4-FFF2-40B4-BE49-F238E27FC236}">
                <a16:creationId xmlns:a16="http://schemas.microsoft.com/office/drawing/2014/main" id="{D1BD6358-9443-6C62-FD77-D10750A7CF40}"/>
              </a:ext>
            </a:extLst>
          </p:cNvPr>
          <p:cNvPicPr>
            <a:picLocks noChangeAspect="1"/>
          </p:cNvPicPr>
          <p:nvPr/>
        </p:nvPicPr>
        <p:blipFill>
          <a:blip r:embed="rId2"/>
          <a:stretch>
            <a:fillRect/>
          </a:stretch>
        </p:blipFill>
        <p:spPr>
          <a:xfrm>
            <a:off x="236557" y="651016"/>
            <a:ext cx="4153516" cy="4076505"/>
          </a:xfrm>
          <a:prstGeom prst="rect">
            <a:avLst/>
          </a:prstGeom>
        </p:spPr>
      </p:pic>
      <p:sp>
        <p:nvSpPr>
          <p:cNvPr id="7" name="TextBox 6">
            <a:extLst>
              <a:ext uri="{FF2B5EF4-FFF2-40B4-BE49-F238E27FC236}">
                <a16:creationId xmlns:a16="http://schemas.microsoft.com/office/drawing/2014/main" id="{BC37288D-9383-4ABF-2EA6-40A67EF77327}"/>
              </a:ext>
            </a:extLst>
          </p:cNvPr>
          <p:cNvSpPr txBox="1"/>
          <p:nvPr/>
        </p:nvSpPr>
        <p:spPr>
          <a:xfrm>
            <a:off x="152338" y="4795897"/>
            <a:ext cx="5767550" cy="1815882"/>
          </a:xfrm>
          <a:prstGeom prst="rect">
            <a:avLst/>
          </a:prstGeom>
          <a:solidFill>
            <a:srgbClr val="E9E6DF"/>
          </a:solidFill>
        </p:spPr>
        <p:txBody>
          <a:bodyPr wrap="square">
            <a:spAutoFit/>
          </a:bodyPr>
          <a:lstStyle/>
          <a:p>
            <a:r>
              <a:rPr lang="en-US" sz="1600">
                <a:latin typeface="Bahnschrift SemiCondensed" panose="020B0502040204020203" pitchFamily="34" charset="0"/>
              </a:rPr>
              <a:t>When a modifier is applied to a capability die it ‘promotes’ or ‘demotes’ the die, increasing or decreasing the size of the die by one step, respectively. Promotion and demotion are often indicated on tokens by green ‘up’ and red ‘down’ arrows, respectively.</a:t>
            </a:r>
          </a:p>
          <a:p>
            <a:endParaRPr lang="en-US" sz="1600">
              <a:latin typeface="Bahnschrift SemiCondensed" panose="020B0502040204020203" pitchFamily="34" charset="0"/>
            </a:endParaRPr>
          </a:p>
          <a:p>
            <a:r>
              <a:rPr lang="en-US" sz="1600" b="1">
                <a:latin typeface="Bahnschrift SemiCondensed" panose="020B0502040204020203" pitchFamily="34" charset="0"/>
              </a:rPr>
              <a:t>We won’t see the Red or Green arrows in the first tutorial, but we will discuss one demotion re: Striker Air Unit Self-Defense. </a:t>
            </a:r>
            <a:endParaRPr lang="en-US" sz="1600" b="1"/>
          </a:p>
        </p:txBody>
      </p:sp>
      <p:pic>
        <p:nvPicPr>
          <p:cNvPr id="8" name="Picture 2">
            <a:extLst>
              <a:ext uri="{FF2B5EF4-FFF2-40B4-BE49-F238E27FC236}">
                <a16:creationId xmlns:a16="http://schemas.microsoft.com/office/drawing/2014/main" id="{5EFE719A-610B-CFAC-C0A5-CD9C41DAC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337" y="0"/>
            <a:ext cx="4513263"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BD75FD05-4217-B729-66D7-F71FFE90475F}"/>
              </a:ext>
            </a:extLst>
          </p:cNvPr>
          <p:cNvGrpSpPr/>
          <p:nvPr/>
        </p:nvGrpSpPr>
        <p:grpSpPr>
          <a:xfrm>
            <a:off x="5919888" y="3781245"/>
            <a:ext cx="1130089" cy="1114856"/>
            <a:chOff x="6174474" y="3289250"/>
            <a:chExt cx="1130089" cy="1114856"/>
          </a:xfrm>
        </p:grpSpPr>
        <p:sp>
          <p:nvSpPr>
            <p:cNvPr id="10" name="Oval 9">
              <a:extLst>
                <a:ext uri="{FF2B5EF4-FFF2-40B4-BE49-F238E27FC236}">
                  <a16:creationId xmlns:a16="http://schemas.microsoft.com/office/drawing/2014/main" id="{121CBCEC-2779-C2FE-497D-B48FF320D653}"/>
                </a:ext>
              </a:extLst>
            </p:cNvPr>
            <p:cNvSpPr/>
            <p:nvPr/>
          </p:nvSpPr>
          <p:spPr>
            <a:xfrm>
              <a:off x="6174474" y="328925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B42862-D0D4-4EA5-798C-08BEDE92C562}"/>
                </a:ext>
              </a:extLst>
            </p:cNvPr>
            <p:cNvPicPr>
              <a:picLocks noChangeAspect="1"/>
            </p:cNvPicPr>
            <p:nvPr/>
          </p:nvPicPr>
          <p:blipFill>
            <a:blip r:embed="rId4"/>
            <a:stretch>
              <a:fillRect/>
            </a:stretch>
          </p:blipFill>
          <p:spPr>
            <a:xfrm>
              <a:off x="6225006" y="3334673"/>
              <a:ext cx="1010917" cy="987941"/>
            </a:xfrm>
            <a:prstGeom prst="rect">
              <a:avLst/>
            </a:prstGeom>
          </p:spPr>
        </p:pic>
      </p:grpSp>
      <p:grpSp>
        <p:nvGrpSpPr>
          <p:cNvPr id="12" name="Group 11">
            <a:extLst>
              <a:ext uri="{FF2B5EF4-FFF2-40B4-BE49-F238E27FC236}">
                <a16:creationId xmlns:a16="http://schemas.microsoft.com/office/drawing/2014/main" id="{9C6C43FB-E028-28E7-69F6-75211C33E011}"/>
              </a:ext>
            </a:extLst>
          </p:cNvPr>
          <p:cNvGrpSpPr/>
          <p:nvPr/>
        </p:nvGrpSpPr>
        <p:grpSpPr>
          <a:xfrm>
            <a:off x="10110308" y="5335564"/>
            <a:ext cx="1106297" cy="1058797"/>
            <a:chOff x="5571284" y="4834744"/>
            <a:chExt cx="866845" cy="793069"/>
          </a:xfrm>
        </p:grpSpPr>
        <p:grpSp>
          <p:nvGrpSpPr>
            <p:cNvPr id="13" name="Group 12">
              <a:extLst>
                <a:ext uri="{FF2B5EF4-FFF2-40B4-BE49-F238E27FC236}">
                  <a16:creationId xmlns:a16="http://schemas.microsoft.com/office/drawing/2014/main" id="{EA4982CB-DD22-2075-2632-66CA461A0EC6}"/>
                </a:ext>
              </a:extLst>
            </p:cNvPr>
            <p:cNvGrpSpPr/>
            <p:nvPr/>
          </p:nvGrpSpPr>
          <p:grpSpPr>
            <a:xfrm>
              <a:off x="5571284" y="4834744"/>
              <a:ext cx="866845" cy="793069"/>
              <a:chOff x="3471135" y="5263771"/>
              <a:chExt cx="1198090" cy="1183338"/>
            </a:xfrm>
          </p:grpSpPr>
          <p:sp>
            <p:nvSpPr>
              <p:cNvPr id="15" name="Oval 14">
                <a:extLst>
                  <a:ext uri="{FF2B5EF4-FFF2-40B4-BE49-F238E27FC236}">
                    <a16:creationId xmlns:a16="http://schemas.microsoft.com/office/drawing/2014/main" id="{40C9CF93-209A-200C-DE2A-F20148DBE6BF}"/>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4542969-C8E4-580F-6F37-BA6B07E927D5}"/>
                  </a:ext>
                </a:extLst>
              </p:cNvPr>
              <p:cNvPicPr>
                <a:picLocks noChangeAspect="1"/>
              </p:cNvPicPr>
              <p:nvPr/>
            </p:nvPicPr>
            <p:blipFill>
              <a:blip r:embed="rId5"/>
              <a:stretch>
                <a:fillRect/>
              </a:stretch>
            </p:blipFill>
            <p:spPr>
              <a:xfrm rot="21400421">
                <a:off x="3511715" y="5316476"/>
                <a:ext cx="1082326" cy="1056859"/>
              </a:xfrm>
              <a:prstGeom prst="rect">
                <a:avLst/>
              </a:prstGeom>
            </p:spPr>
          </p:pic>
        </p:grpSp>
        <p:sp>
          <p:nvSpPr>
            <p:cNvPr id="14" name="Oval 13">
              <a:extLst>
                <a:ext uri="{FF2B5EF4-FFF2-40B4-BE49-F238E27FC236}">
                  <a16:creationId xmlns:a16="http://schemas.microsoft.com/office/drawing/2014/main" id="{916A424C-92DB-CFAC-3C92-506601B120D8}"/>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cxnSp>
        <p:nvCxnSpPr>
          <p:cNvPr id="17" name="Straight Arrow Connector 16">
            <a:extLst>
              <a:ext uri="{FF2B5EF4-FFF2-40B4-BE49-F238E27FC236}">
                <a16:creationId xmlns:a16="http://schemas.microsoft.com/office/drawing/2014/main" id="{8575E377-48E1-17C0-5016-5B2BD4B01944}"/>
              </a:ext>
            </a:extLst>
          </p:cNvPr>
          <p:cNvCxnSpPr/>
          <p:nvPr/>
        </p:nvCxnSpPr>
        <p:spPr>
          <a:xfrm flipV="1">
            <a:off x="9606699" y="5848439"/>
            <a:ext cx="1071835" cy="2869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27D78AC-3395-5EE3-8703-318CCAFE2DC2}"/>
              </a:ext>
            </a:extLst>
          </p:cNvPr>
          <p:cNvCxnSpPr/>
          <p:nvPr/>
        </p:nvCxnSpPr>
        <p:spPr>
          <a:xfrm>
            <a:off x="9314469" y="5612244"/>
            <a:ext cx="1602556" cy="2277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922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6FAAB-66BC-4CA3-5F57-F237F9F3DF6B}"/>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A7B792C9-54D7-5020-248A-1910E548F274}"/>
              </a:ext>
            </a:extLst>
          </p:cNvPr>
          <p:cNvSpPr/>
          <p:nvPr/>
        </p:nvSpPr>
        <p:spPr>
          <a:xfrm>
            <a:off x="4849161" y="39734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FE686FBD-7ADE-AC0B-1CB6-A357D5E4BA86}"/>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CB9C81E3-BB78-1FBE-9019-622C3F3231CC}"/>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8E1EFE59-F502-161E-5924-0257A18A0C7B}"/>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54CF3ED6-685A-222D-8F15-B25F5864F0F1}"/>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E8D5975B-5039-9871-BD5A-CA3094183320}"/>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D301A26A-E830-8E67-7016-44D482564FC4}"/>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EACFCE42-26C3-5149-5B94-C2DF83777724}"/>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85779609-4740-F83A-687E-8B5A918C6539}"/>
              </a:ext>
            </a:extLst>
          </p:cNvPr>
          <p:cNvSpPr/>
          <p:nvPr/>
        </p:nvSpPr>
        <p:spPr>
          <a:xfrm>
            <a:off x="4855697" y="218294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DBB0E093-DBC0-BE2D-A654-C341B2B70EC2}"/>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73719-AA1A-4D99-E3CD-83301CB1C56C}"/>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A0B40969-07A0-5BA9-4D65-E3D389F24E8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a:p>
        </p:txBody>
      </p:sp>
      <p:grpSp>
        <p:nvGrpSpPr>
          <p:cNvPr id="11" name="Group 10">
            <a:extLst>
              <a:ext uri="{FF2B5EF4-FFF2-40B4-BE49-F238E27FC236}">
                <a16:creationId xmlns:a16="http://schemas.microsoft.com/office/drawing/2014/main" id="{995CDFC4-AAC9-1493-96F2-95562709DE89}"/>
              </a:ext>
            </a:extLst>
          </p:cNvPr>
          <p:cNvGrpSpPr/>
          <p:nvPr/>
        </p:nvGrpSpPr>
        <p:grpSpPr>
          <a:xfrm>
            <a:off x="6708519" y="3786644"/>
            <a:ext cx="950422" cy="913582"/>
            <a:chOff x="3371716" y="3287888"/>
            <a:chExt cx="1198090" cy="1183338"/>
          </a:xfrm>
        </p:grpSpPr>
        <p:sp>
          <p:nvSpPr>
            <p:cNvPr id="13" name="Oval 12">
              <a:extLst>
                <a:ext uri="{FF2B5EF4-FFF2-40B4-BE49-F238E27FC236}">
                  <a16:creationId xmlns:a16="http://schemas.microsoft.com/office/drawing/2014/main" id="{15250074-F50B-FE52-7080-C555A33BB2E7}"/>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3282CA-F562-5F4A-679A-A6DFEB130A77}"/>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749A9D39-595A-2173-0B25-E02D0F63DC03}"/>
              </a:ext>
            </a:extLst>
          </p:cNvPr>
          <p:cNvGrpSpPr/>
          <p:nvPr/>
        </p:nvGrpSpPr>
        <p:grpSpPr>
          <a:xfrm>
            <a:off x="-1226725" y="1860720"/>
            <a:ext cx="950422" cy="947242"/>
            <a:chOff x="2807932" y="73714"/>
            <a:chExt cx="1828800" cy="1828800"/>
          </a:xfrm>
        </p:grpSpPr>
        <p:sp>
          <p:nvSpPr>
            <p:cNvPr id="21" name="Oval 20">
              <a:extLst>
                <a:ext uri="{FF2B5EF4-FFF2-40B4-BE49-F238E27FC236}">
                  <a16:creationId xmlns:a16="http://schemas.microsoft.com/office/drawing/2014/main" id="{412A00A1-0F1C-CABF-E395-785DC889EDD2}"/>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A5319D26-85C7-3D45-6BB5-9873ADF18328}"/>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51C4A560-15EB-8CAD-75F5-7DE1AD43BE33}"/>
              </a:ext>
            </a:extLst>
          </p:cNvPr>
          <p:cNvGrpSpPr/>
          <p:nvPr/>
        </p:nvGrpSpPr>
        <p:grpSpPr>
          <a:xfrm>
            <a:off x="-1270369" y="3003711"/>
            <a:ext cx="950422" cy="892120"/>
            <a:chOff x="9405405" y="3686329"/>
            <a:chExt cx="1828800" cy="1828800"/>
          </a:xfrm>
        </p:grpSpPr>
        <p:grpSp>
          <p:nvGrpSpPr>
            <p:cNvPr id="24" name="Group 23">
              <a:extLst>
                <a:ext uri="{FF2B5EF4-FFF2-40B4-BE49-F238E27FC236}">
                  <a16:creationId xmlns:a16="http://schemas.microsoft.com/office/drawing/2014/main" id="{AA02332E-083E-D330-51A0-20460944BA79}"/>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2BFBA0FD-212D-C943-DC06-97D55F7EF594}"/>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50343941-0F18-ECD8-1C90-DCCC66BCEF9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12ABDD84-26A2-4AE0-F89A-295746E22B24}"/>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6AD712B-EAA2-C109-C7D6-10EA66A5C400}"/>
              </a:ext>
            </a:extLst>
          </p:cNvPr>
          <p:cNvGrpSpPr/>
          <p:nvPr/>
        </p:nvGrpSpPr>
        <p:grpSpPr>
          <a:xfrm>
            <a:off x="-1211875" y="4112656"/>
            <a:ext cx="950422" cy="892120"/>
            <a:chOff x="9405405" y="3686329"/>
            <a:chExt cx="1828800" cy="1828800"/>
          </a:xfrm>
        </p:grpSpPr>
        <p:grpSp>
          <p:nvGrpSpPr>
            <p:cNvPr id="29" name="Group 28">
              <a:extLst>
                <a:ext uri="{FF2B5EF4-FFF2-40B4-BE49-F238E27FC236}">
                  <a16:creationId xmlns:a16="http://schemas.microsoft.com/office/drawing/2014/main" id="{0E02DC1C-8BDE-13F1-0F4F-DFA454D7934E}"/>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EF336DBB-20F0-914B-6BB1-49036208D51A}"/>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29626792-C9CF-4007-420E-6C532B215D4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A73EB984-AE67-3614-8D16-6ED170AEA9AE}"/>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98C14851-A922-29E4-3830-4EBF04E7548E}"/>
              </a:ext>
            </a:extLst>
          </p:cNvPr>
          <p:cNvGrpSpPr/>
          <p:nvPr/>
        </p:nvGrpSpPr>
        <p:grpSpPr>
          <a:xfrm>
            <a:off x="-1226725" y="720845"/>
            <a:ext cx="950422" cy="947242"/>
            <a:chOff x="4962794" y="3064564"/>
            <a:chExt cx="1828800" cy="1828800"/>
          </a:xfrm>
        </p:grpSpPr>
        <p:sp>
          <p:nvSpPr>
            <p:cNvPr id="34" name="Oval 33">
              <a:extLst>
                <a:ext uri="{FF2B5EF4-FFF2-40B4-BE49-F238E27FC236}">
                  <a16:creationId xmlns:a16="http://schemas.microsoft.com/office/drawing/2014/main" id="{31CE9B24-A191-9C02-48AA-CC6BADCE3400}"/>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D70F5F70-833A-3383-FC1F-5653517DEE21}"/>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AEFB4126-9A86-5A2A-9F2D-1A6BC329F5B6}"/>
              </a:ext>
            </a:extLst>
          </p:cNvPr>
          <p:cNvGrpSpPr/>
          <p:nvPr/>
        </p:nvGrpSpPr>
        <p:grpSpPr>
          <a:xfrm>
            <a:off x="12507457" y="3377059"/>
            <a:ext cx="853506" cy="809194"/>
            <a:chOff x="6830847" y="4397237"/>
            <a:chExt cx="1130089" cy="1114856"/>
          </a:xfrm>
        </p:grpSpPr>
        <p:sp>
          <p:nvSpPr>
            <p:cNvPr id="44" name="Oval 43">
              <a:extLst>
                <a:ext uri="{FF2B5EF4-FFF2-40B4-BE49-F238E27FC236}">
                  <a16:creationId xmlns:a16="http://schemas.microsoft.com/office/drawing/2014/main" id="{276CD03E-D108-CF4B-F910-9F65991BC0AF}"/>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41CC289C-3201-A85E-37E3-61A6BFCE2CB5}"/>
                </a:ext>
              </a:extLst>
            </p:cNvPr>
            <p:cNvPicPr>
              <a:picLocks noChangeAspect="1"/>
            </p:cNvPicPr>
            <p:nvPr/>
          </p:nvPicPr>
          <p:blipFill>
            <a:blip r:embed="rId8"/>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CE43FFF7-3A4C-D018-ACED-0BD3862F1274}"/>
              </a:ext>
            </a:extLst>
          </p:cNvPr>
          <p:cNvGrpSpPr/>
          <p:nvPr/>
        </p:nvGrpSpPr>
        <p:grpSpPr>
          <a:xfrm>
            <a:off x="12507457" y="1373754"/>
            <a:ext cx="853506" cy="809194"/>
            <a:chOff x="9939821" y="4999422"/>
            <a:chExt cx="1130089" cy="1114856"/>
          </a:xfrm>
        </p:grpSpPr>
        <p:sp>
          <p:nvSpPr>
            <p:cNvPr id="47" name="Oval 46">
              <a:extLst>
                <a:ext uri="{FF2B5EF4-FFF2-40B4-BE49-F238E27FC236}">
                  <a16:creationId xmlns:a16="http://schemas.microsoft.com/office/drawing/2014/main" id="{D6E932CC-175F-BF0F-AD57-F523F57FF408}"/>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93E2F50-1895-88B8-FA09-B88884ECD654}"/>
                </a:ext>
              </a:extLst>
            </p:cNvPr>
            <p:cNvPicPr>
              <a:picLocks noChangeAspect="1"/>
            </p:cNvPicPr>
            <p:nvPr/>
          </p:nvPicPr>
          <p:blipFill>
            <a:blip r:embed="rId9"/>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4F041912-D7EB-09FE-BBA4-AC9842B8AD15}"/>
              </a:ext>
            </a:extLst>
          </p:cNvPr>
          <p:cNvGrpSpPr/>
          <p:nvPr/>
        </p:nvGrpSpPr>
        <p:grpSpPr>
          <a:xfrm>
            <a:off x="12497917" y="4467510"/>
            <a:ext cx="853506" cy="809194"/>
            <a:chOff x="9993317" y="3563062"/>
            <a:chExt cx="1130089" cy="1114856"/>
          </a:xfrm>
        </p:grpSpPr>
        <p:sp>
          <p:nvSpPr>
            <p:cNvPr id="50" name="Oval 49">
              <a:extLst>
                <a:ext uri="{FF2B5EF4-FFF2-40B4-BE49-F238E27FC236}">
                  <a16:creationId xmlns:a16="http://schemas.microsoft.com/office/drawing/2014/main" id="{E65EBFE7-4A2F-6A77-90EA-E93B35419446}"/>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742DD0B-7624-9D62-3A10-CCAF7138B299}"/>
                </a:ext>
              </a:extLst>
            </p:cNvPr>
            <p:cNvPicPr>
              <a:picLocks noChangeAspect="1"/>
            </p:cNvPicPr>
            <p:nvPr/>
          </p:nvPicPr>
          <p:blipFill>
            <a:blip r:embed="rId10"/>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402AF411-A660-CCE2-9D23-2B3EFBF40A09}"/>
              </a:ext>
            </a:extLst>
          </p:cNvPr>
          <p:cNvGrpSpPr/>
          <p:nvPr/>
        </p:nvGrpSpPr>
        <p:grpSpPr>
          <a:xfrm>
            <a:off x="12465519" y="2329021"/>
            <a:ext cx="853506" cy="809194"/>
            <a:chOff x="10091703" y="2028886"/>
            <a:chExt cx="1130089" cy="1114856"/>
          </a:xfrm>
        </p:grpSpPr>
        <p:sp>
          <p:nvSpPr>
            <p:cNvPr id="53" name="Oval 52">
              <a:extLst>
                <a:ext uri="{FF2B5EF4-FFF2-40B4-BE49-F238E27FC236}">
                  <a16:creationId xmlns:a16="http://schemas.microsoft.com/office/drawing/2014/main" id="{977B908D-2118-0B53-0579-EC06818E2C87}"/>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89F90195-0828-1DFC-5C17-03D95AD8592D}"/>
                </a:ext>
              </a:extLst>
            </p:cNvPr>
            <p:cNvPicPr>
              <a:picLocks noChangeAspect="1"/>
            </p:cNvPicPr>
            <p:nvPr/>
          </p:nvPicPr>
          <p:blipFill>
            <a:blip r:embed="rId11"/>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B3B0B84F-09BA-0856-D987-1EFD94A42664}"/>
              </a:ext>
            </a:extLst>
          </p:cNvPr>
          <p:cNvGrpSpPr/>
          <p:nvPr/>
        </p:nvGrpSpPr>
        <p:grpSpPr>
          <a:xfrm>
            <a:off x="7462667" y="3199074"/>
            <a:ext cx="957554" cy="913582"/>
            <a:chOff x="331470" y="3871994"/>
            <a:chExt cx="1130089" cy="1114856"/>
          </a:xfrm>
        </p:grpSpPr>
        <p:sp>
          <p:nvSpPr>
            <p:cNvPr id="37" name="Oval 36">
              <a:extLst>
                <a:ext uri="{FF2B5EF4-FFF2-40B4-BE49-F238E27FC236}">
                  <a16:creationId xmlns:a16="http://schemas.microsoft.com/office/drawing/2014/main" id="{E495E607-6988-C018-C6EB-059E7ACF935B}"/>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1683E107-EC9D-6FA7-30A3-779B6178869C}"/>
                </a:ext>
              </a:extLst>
            </p:cNvPr>
            <p:cNvPicPr>
              <a:picLocks noChangeAspect="1"/>
            </p:cNvPicPr>
            <p:nvPr/>
          </p:nvPicPr>
          <p:blipFill>
            <a:blip r:embed="rId12"/>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A3C22B0B-9235-4E77-C927-E81BC1FC8BE5}"/>
              </a:ext>
            </a:extLst>
          </p:cNvPr>
          <p:cNvSpPr txBox="1"/>
          <p:nvPr/>
        </p:nvSpPr>
        <p:spPr>
          <a:xfrm>
            <a:off x="122910" y="489927"/>
            <a:ext cx="4450375" cy="4589974"/>
          </a:xfrm>
          <a:prstGeom prst="rect">
            <a:avLst/>
          </a:prstGeom>
          <a:noFill/>
        </p:spPr>
        <p:txBody>
          <a:bodyPr wrap="square" rtlCol="0">
            <a:spAutoFit/>
          </a:bodyPr>
          <a:lstStyle/>
          <a:p>
            <a:r>
              <a:rPr lang="en-US" sz="1200"/>
              <a:t>Objectives:</a:t>
            </a:r>
          </a:p>
          <a:p>
            <a:pPr marL="0" marR="0">
              <a:lnSpc>
                <a:spcPct val="115000"/>
              </a:lnSpc>
              <a:spcAft>
                <a:spcPts val="800"/>
              </a:spcAft>
              <a:buNone/>
            </a:pPr>
            <a:r>
              <a:rPr lang="en-US" sz="1200" kern="100">
                <a:effectLst/>
                <a:latin typeface="Calibri" panose="020F0502020204030204" pitchFamily="34" charset="0"/>
                <a:ea typeface="Calibri" panose="020F0502020204030204" pitchFamily="34" charset="0"/>
                <a:cs typeface="Times New Roman" panose="02020603050405020304" pitchFamily="18" charset="0"/>
              </a:rPr>
              <a:t>Understand how to conduct the </a:t>
            </a:r>
            <a:r>
              <a:rPr lang="en-US" sz="1200" b="1" kern="100">
                <a:effectLst/>
                <a:latin typeface="Calibri" panose="020F0502020204030204" pitchFamily="34" charset="0"/>
                <a:ea typeface="Calibri" panose="020F0502020204030204" pitchFamily="34" charset="0"/>
                <a:cs typeface="Times New Roman" panose="02020603050405020304" pitchFamily="18" charset="0"/>
              </a:rPr>
              <a:t>air war sequence</a:t>
            </a:r>
            <a:r>
              <a:rPr lang="en-US" sz="1200" kern="100">
                <a:effectLst/>
                <a:latin typeface="Calibri" panose="020F0502020204030204" pitchFamily="34" charset="0"/>
                <a:ea typeface="Calibri" panose="020F0502020204030204" pitchFamily="34" charset="0"/>
                <a:cs typeface="Times New Roman" panose="02020603050405020304" pitchFamily="18" charset="0"/>
              </a:rPr>
              <a:t> in OWS, specifically focusing 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a:effectLst/>
                <a:latin typeface="Calibri" panose="020F0502020204030204" pitchFamily="34" charset="0"/>
                <a:ea typeface="Calibri" panose="020F0502020204030204" pitchFamily="34" charset="0"/>
                <a:cs typeface="Times New Roman" panose="02020603050405020304" pitchFamily="18" charset="0"/>
              </a:rPr>
              <a:t>Assigning and moving air missions (</a:t>
            </a:r>
            <a:r>
              <a:rPr lang="en-US" sz="1200" b="1" kern="1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BLUE DCA</a:t>
            </a:r>
            <a:r>
              <a:rPr lang="en-US" sz="1200" kern="10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kern="100">
                <a:effectLst/>
                <a:latin typeface="Calibri" panose="020F0502020204030204" pitchFamily="34" charset="0"/>
                <a:ea typeface="Calibri" panose="020F0502020204030204" pitchFamily="34" charset="0"/>
                <a:cs typeface="Times New Roman" panose="02020603050405020304" pitchFamily="18" charset="0"/>
              </a:rPr>
              <a:t>v </a:t>
            </a:r>
            <a:r>
              <a:rPr lang="en-US" sz="12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RED OCA</a:t>
            </a:r>
            <a:r>
              <a:rPr lang="en-US" sz="1200" kern="10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a:effectLst/>
                <a:latin typeface="Calibri" panose="020F0502020204030204" pitchFamily="34" charset="0"/>
                <a:ea typeface="Calibri" panose="020F0502020204030204" pitchFamily="34" charset="0"/>
                <a:cs typeface="Times New Roman" panose="02020603050405020304" pitchFamily="18" charset="0"/>
              </a:rPr>
              <a:t>Executing Local Detection of 5</a:t>
            </a:r>
            <a:r>
              <a:rPr lang="en-US" sz="1200" kern="100" baseline="30000">
                <a:effectLst/>
                <a:latin typeface="Calibri" panose="020F0502020204030204" pitchFamily="34" charset="0"/>
                <a:ea typeface="Calibri" panose="020F0502020204030204" pitchFamily="34" charset="0"/>
                <a:cs typeface="Times New Roman" panose="02020603050405020304" pitchFamily="18" charset="0"/>
              </a:rPr>
              <a:t>th</a:t>
            </a:r>
            <a:r>
              <a:rPr lang="en-US" sz="1200" kern="100">
                <a:effectLst/>
                <a:latin typeface="Calibri" panose="020F0502020204030204" pitchFamily="34" charset="0"/>
                <a:ea typeface="Calibri" panose="020F0502020204030204" pitchFamily="34" charset="0"/>
                <a:cs typeface="Times New Roman" panose="02020603050405020304" pitchFamily="18" charset="0"/>
              </a:rPr>
              <a:t> Gen Fighter Aircraft (6.5.8.4, 8.3.3)</a:t>
            </a:r>
          </a:p>
          <a:p>
            <a:pPr marL="342900" indent="-342900">
              <a:lnSpc>
                <a:spcPct val="115000"/>
              </a:lnSpc>
              <a:spcAft>
                <a:spcPts val="800"/>
              </a:spcAft>
              <a:buSzPts val="1000"/>
              <a:buFont typeface="Symbol" panose="05050102010706020507" pitchFamily="18" charset="2"/>
              <a:buChar char=""/>
              <a:tabLst>
                <a:tab pos="457200" algn="l"/>
              </a:tabLst>
            </a:pPr>
            <a:r>
              <a:rPr lang="en-US" sz="1200" kern="100">
                <a:latin typeface="Calibri" panose="020F0502020204030204" pitchFamily="34" charset="0"/>
                <a:ea typeface="Calibri" panose="020F0502020204030204" pitchFamily="34" charset="0"/>
                <a:cs typeface="Times New Roman" panose="02020603050405020304" pitchFamily="18" charset="0"/>
              </a:rPr>
              <a:t>Execute Stand-off Long-Range A2A engagements </a:t>
            </a:r>
          </a:p>
          <a:p>
            <a:pPr marL="342900" indent="-342900">
              <a:lnSpc>
                <a:spcPct val="115000"/>
              </a:lnSpc>
              <a:spcAft>
                <a:spcPts val="800"/>
              </a:spcAft>
              <a:buSzPts val="1000"/>
              <a:buFont typeface="Symbol" panose="05050102010706020507" pitchFamily="18" charset="2"/>
              <a:buChar char=""/>
              <a:tabLst>
                <a:tab pos="457200" algn="l"/>
              </a:tabLst>
            </a:pPr>
            <a:r>
              <a:rPr lang="en-US" sz="1200" kern="100">
                <a:effectLst/>
                <a:latin typeface="Calibri" panose="020F0502020204030204" pitchFamily="34" charset="0"/>
                <a:ea typeface="Calibri" panose="020F0502020204030204" pitchFamily="34" charset="0"/>
                <a:cs typeface="Times New Roman" panose="02020603050405020304" pitchFamily="18" charset="0"/>
              </a:rPr>
              <a:t>Execute In-Hex A</a:t>
            </a:r>
            <a:r>
              <a:rPr lang="en-US" sz="1200" kern="100">
                <a:latin typeface="Calibri" panose="020F0502020204030204" pitchFamily="34" charset="0"/>
                <a:ea typeface="Calibri" panose="020F0502020204030204" pitchFamily="34" charset="0"/>
                <a:cs typeface="Times New Roman" panose="02020603050405020304" pitchFamily="18" charset="0"/>
              </a:rPr>
              <a:t>2A engagements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a:latin typeface="Calibri" panose="020F0502020204030204" pitchFamily="34" charset="0"/>
                <a:ea typeface="Calibri" panose="020F0502020204030204" pitchFamily="34" charset="0"/>
                <a:cs typeface="Times New Roman" panose="02020603050405020304" pitchFamily="18" charset="0"/>
              </a:rPr>
              <a:t>By initiative, by hex, adjudicate local strikes</a:t>
            </a:r>
          </a:p>
          <a:p>
            <a:pPr marR="0" lvl="0">
              <a:lnSpc>
                <a:spcPct val="115000"/>
              </a:lnSpc>
              <a:spcAft>
                <a:spcPts val="800"/>
              </a:spcAft>
              <a:buSzPts val="1000"/>
              <a:tabLst>
                <a:tab pos="457200" algn="l"/>
              </a:tabLs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Notes for execution:</a:t>
            </a:r>
          </a:p>
          <a:p>
            <a:pPr marR="0" lvl="0">
              <a:lnSpc>
                <a:spcPct val="115000"/>
              </a:lnSpc>
              <a:spcAft>
                <a:spcPts val="800"/>
              </a:spcAft>
              <a:buSzPts val="1000"/>
              <a:tabLst>
                <a:tab pos="457200" algn="l"/>
              </a:tabLs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All Hexes are 200nm Hexes. </a:t>
            </a:r>
          </a:p>
          <a:p>
            <a:pPr marR="0" lvl="0">
              <a:lnSpc>
                <a:spcPct val="115000"/>
              </a:lnSpc>
              <a:spcAft>
                <a:spcPts val="800"/>
              </a:spcAft>
              <a:buSzPts val="1000"/>
              <a:tabLst>
                <a:tab pos="457200" algn="l"/>
              </a:tabLst>
            </a:pPr>
            <a:r>
              <a:rPr lang="en-US" sz="1200" b="1" kern="100">
                <a:effectLst/>
                <a:latin typeface="Calibri" panose="020F0502020204030204" pitchFamily="34" charset="0"/>
                <a:ea typeface="Calibri" panose="020F0502020204030204" pitchFamily="34" charset="0"/>
                <a:cs typeface="Times New Roman" panose="02020603050405020304" pitchFamily="18" charset="0"/>
              </a:rPr>
              <a:t>Blue and Red are contesting Air Superiority.</a:t>
            </a:r>
          </a:p>
          <a:p>
            <a:pPr marR="0" lvl="0">
              <a:lnSpc>
                <a:spcPct val="115000"/>
              </a:lnSpc>
              <a:spcAft>
                <a:spcPts val="800"/>
              </a:spcAft>
              <a:buSzPts val="1000"/>
              <a:tabLst>
                <a:tab pos="457200" algn="l"/>
              </a:tabLst>
            </a:pPr>
            <a:r>
              <a:rPr lang="en-US" sz="1200" b="1" kern="100">
                <a:latin typeface="Calibri" panose="020F0502020204030204" pitchFamily="34" charset="0"/>
                <a:ea typeface="Calibri" panose="020F0502020204030204" pitchFamily="34" charset="0"/>
                <a:cs typeface="Times New Roman" panose="02020603050405020304" pitchFamily="18" charset="0"/>
              </a:rPr>
              <a:t>RED Strike Aircraft will be introduced in this tutorial. </a:t>
            </a:r>
            <a:endParaRPr lang="en-US" sz="1200" b="1"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a:p>
          <a:p>
            <a:pPr marL="171450" indent="-171450">
              <a:buFontTx/>
              <a:buChar char="-"/>
            </a:pPr>
            <a:endParaRPr lang="en-US" sz="1200"/>
          </a:p>
          <a:p>
            <a:pPr marL="171450" indent="-171450">
              <a:buFontTx/>
              <a:buChar char="-"/>
            </a:pPr>
            <a:endParaRPr lang="en-US" sz="1200"/>
          </a:p>
          <a:p>
            <a:pPr marL="171450" indent="-171450">
              <a:buFontTx/>
              <a:buChar char="-"/>
            </a:pPr>
            <a:endParaRPr lang="en-US" sz="1200"/>
          </a:p>
        </p:txBody>
      </p:sp>
      <p:pic>
        <p:nvPicPr>
          <p:cNvPr id="4" name="Picture 3">
            <a:extLst>
              <a:ext uri="{FF2B5EF4-FFF2-40B4-BE49-F238E27FC236}">
                <a16:creationId xmlns:a16="http://schemas.microsoft.com/office/drawing/2014/main" id="{0506C8E9-1A20-DD06-CEAA-53B0B79A5F49}"/>
              </a:ext>
            </a:extLst>
          </p:cNvPr>
          <p:cNvPicPr>
            <a:picLocks noChangeAspect="1"/>
          </p:cNvPicPr>
          <p:nvPr/>
        </p:nvPicPr>
        <p:blipFill>
          <a:blip r:embed="rId13"/>
          <a:stretch>
            <a:fillRect/>
          </a:stretch>
        </p:blipFill>
        <p:spPr>
          <a:xfrm>
            <a:off x="4764184" y="405543"/>
            <a:ext cx="4909369" cy="6341556"/>
          </a:xfrm>
          <a:prstGeom prst="rect">
            <a:avLst/>
          </a:prstGeom>
        </p:spPr>
      </p:pic>
      <p:sp>
        <p:nvSpPr>
          <p:cNvPr id="6" name="Rectangle 5">
            <a:extLst>
              <a:ext uri="{FF2B5EF4-FFF2-40B4-BE49-F238E27FC236}">
                <a16:creationId xmlns:a16="http://schemas.microsoft.com/office/drawing/2014/main" id="{FD3FE8C4-F46C-206A-D799-A231758C73D7}"/>
              </a:ext>
            </a:extLst>
          </p:cNvPr>
          <p:cNvSpPr/>
          <p:nvPr/>
        </p:nvSpPr>
        <p:spPr>
          <a:xfrm>
            <a:off x="7292898" y="2899317"/>
            <a:ext cx="2413053" cy="15824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8CE578-82DA-EE24-CF38-601295586F26}"/>
              </a:ext>
            </a:extLst>
          </p:cNvPr>
          <p:cNvSpPr/>
          <p:nvPr/>
        </p:nvSpPr>
        <p:spPr>
          <a:xfrm>
            <a:off x="7301125" y="3186561"/>
            <a:ext cx="2413053" cy="15824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E7C42C-6D47-32D1-257B-16909D38B028}"/>
              </a:ext>
            </a:extLst>
          </p:cNvPr>
          <p:cNvSpPr/>
          <p:nvPr/>
        </p:nvSpPr>
        <p:spPr>
          <a:xfrm>
            <a:off x="7301125" y="3540011"/>
            <a:ext cx="2413053" cy="15824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68D04-82E6-2646-6D0C-7905B1BAD4DA}"/>
              </a:ext>
            </a:extLst>
          </p:cNvPr>
          <p:cNvSpPr/>
          <p:nvPr/>
        </p:nvSpPr>
        <p:spPr>
          <a:xfrm>
            <a:off x="7312340" y="4042799"/>
            <a:ext cx="2413053" cy="30148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F0F99B-B11E-7827-712F-394BA91489E0}"/>
              </a:ext>
            </a:extLst>
          </p:cNvPr>
          <p:cNvSpPr/>
          <p:nvPr/>
        </p:nvSpPr>
        <p:spPr>
          <a:xfrm>
            <a:off x="7309596" y="1636252"/>
            <a:ext cx="2413053" cy="28963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97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0A718-25D0-2D7C-527F-E0A1992141E5}"/>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2C5D97AD-B457-B6B1-BE42-B04CE5FAAA08}"/>
              </a:ext>
            </a:extLst>
          </p:cNvPr>
          <p:cNvSpPr/>
          <p:nvPr/>
        </p:nvSpPr>
        <p:spPr>
          <a:xfrm>
            <a:off x="4849161" y="39734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6DFB18C1-D457-A813-81FF-B04FCAE5A68F}"/>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B0209397-B918-4364-0D7C-342A0761B981}"/>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24C499E3-0223-EEDC-E215-F5CB9A89D0C0}"/>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7FCE2CB1-0387-3201-79D5-853A53CE7A81}"/>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17DD9D09-3302-9D61-1771-E4692517ACF3}"/>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DD5B2F8F-466D-5AC5-EB59-EDD72F9102B1}"/>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7C19969C-4472-03D5-AE4D-C923DBEC56D1}"/>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EEEFE14E-35B6-3B97-84D3-A77529A311A1}"/>
              </a:ext>
            </a:extLst>
          </p:cNvPr>
          <p:cNvSpPr/>
          <p:nvPr/>
        </p:nvSpPr>
        <p:spPr>
          <a:xfrm>
            <a:off x="4838850" y="220576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7F45963D-1250-01D5-ABDE-33B92EB5DA95}"/>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9B2C0-0F49-F73E-0B6C-0AAFF504822A}"/>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E19A6875-D32D-8BD9-553C-046F71D2ED6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a:p>
        </p:txBody>
      </p:sp>
      <p:grpSp>
        <p:nvGrpSpPr>
          <p:cNvPr id="11" name="Group 10">
            <a:extLst>
              <a:ext uri="{FF2B5EF4-FFF2-40B4-BE49-F238E27FC236}">
                <a16:creationId xmlns:a16="http://schemas.microsoft.com/office/drawing/2014/main" id="{9D03F574-1866-5335-5E55-439F18084AAF}"/>
              </a:ext>
            </a:extLst>
          </p:cNvPr>
          <p:cNvGrpSpPr/>
          <p:nvPr/>
        </p:nvGrpSpPr>
        <p:grpSpPr>
          <a:xfrm>
            <a:off x="-1511649" y="3938541"/>
            <a:ext cx="950422" cy="913582"/>
            <a:chOff x="3371716" y="3287888"/>
            <a:chExt cx="1198090" cy="1183338"/>
          </a:xfrm>
        </p:grpSpPr>
        <p:sp>
          <p:nvSpPr>
            <p:cNvPr id="13" name="Oval 12">
              <a:extLst>
                <a:ext uri="{FF2B5EF4-FFF2-40B4-BE49-F238E27FC236}">
                  <a16:creationId xmlns:a16="http://schemas.microsoft.com/office/drawing/2014/main" id="{A2256531-2E73-72A7-5417-BE8B5209658C}"/>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12D3DA2-1138-E382-BB53-4CD7EB034223}"/>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EE7C83A2-E7C0-5893-511E-3910DF5AF7BB}"/>
              </a:ext>
            </a:extLst>
          </p:cNvPr>
          <p:cNvGrpSpPr/>
          <p:nvPr/>
        </p:nvGrpSpPr>
        <p:grpSpPr>
          <a:xfrm>
            <a:off x="-1508013" y="1616781"/>
            <a:ext cx="950422" cy="947242"/>
            <a:chOff x="2807932" y="73714"/>
            <a:chExt cx="1828800" cy="1828800"/>
          </a:xfrm>
        </p:grpSpPr>
        <p:sp>
          <p:nvSpPr>
            <p:cNvPr id="21" name="Oval 20">
              <a:extLst>
                <a:ext uri="{FF2B5EF4-FFF2-40B4-BE49-F238E27FC236}">
                  <a16:creationId xmlns:a16="http://schemas.microsoft.com/office/drawing/2014/main" id="{3178F9F0-D3FA-FDF2-4091-4011358CEA77}"/>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CF4FC697-135A-8832-53B6-48CE43B2BCBA}"/>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87CCB2E8-CEE1-B05D-F640-77FB8BB6C0A0}"/>
              </a:ext>
            </a:extLst>
          </p:cNvPr>
          <p:cNvGrpSpPr/>
          <p:nvPr/>
        </p:nvGrpSpPr>
        <p:grpSpPr>
          <a:xfrm>
            <a:off x="-1535554" y="2742748"/>
            <a:ext cx="950422" cy="892120"/>
            <a:chOff x="9405405" y="3686329"/>
            <a:chExt cx="1828800" cy="1828800"/>
          </a:xfrm>
        </p:grpSpPr>
        <p:grpSp>
          <p:nvGrpSpPr>
            <p:cNvPr id="24" name="Group 23">
              <a:extLst>
                <a:ext uri="{FF2B5EF4-FFF2-40B4-BE49-F238E27FC236}">
                  <a16:creationId xmlns:a16="http://schemas.microsoft.com/office/drawing/2014/main" id="{73191E71-0EB6-4B28-5FBC-696FD903E263}"/>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B756207C-690A-5276-9661-052FBC04CC53}"/>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9F798D44-65EA-6812-6ECB-6193CCCFD12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994E97BB-88BB-0A49-B355-620787734317}"/>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6D86360C-5C58-084F-A9B9-7ACFFFBCFB0E}"/>
              </a:ext>
            </a:extLst>
          </p:cNvPr>
          <p:cNvGrpSpPr/>
          <p:nvPr/>
        </p:nvGrpSpPr>
        <p:grpSpPr>
          <a:xfrm>
            <a:off x="-2656605" y="2776926"/>
            <a:ext cx="950422" cy="892120"/>
            <a:chOff x="9405405" y="3686329"/>
            <a:chExt cx="1828800" cy="1828800"/>
          </a:xfrm>
        </p:grpSpPr>
        <p:grpSp>
          <p:nvGrpSpPr>
            <p:cNvPr id="29" name="Group 28">
              <a:extLst>
                <a:ext uri="{FF2B5EF4-FFF2-40B4-BE49-F238E27FC236}">
                  <a16:creationId xmlns:a16="http://schemas.microsoft.com/office/drawing/2014/main" id="{398FF7E2-BF23-BE50-AF9A-250691173850}"/>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279C6856-5E9C-1F2D-0862-D2F577FD07B6}"/>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3950757A-2851-5002-3978-4EC6428578C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D341E24D-CF10-2857-A139-BFD50C9F3470}"/>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FFD769B8-1CAC-84B6-9615-B09C1A72A9C0}"/>
              </a:ext>
            </a:extLst>
          </p:cNvPr>
          <p:cNvGrpSpPr/>
          <p:nvPr/>
        </p:nvGrpSpPr>
        <p:grpSpPr>
          <a:xfrm>
            <a:off x="-1494036" y="490814"/>
            <a:ext cx="950422" cy="947242"/>
            <a:chOff x="4962794" y="3064564"/>
            <a:chExt cx="1828800" cy="1828800"/>
          </a:xfrm>
        </p:grpSpPr>
        <p:sp>
          <p:nvSpPr>
            <p:cNvPr id="34" name="Oval 33">
              <a:extLst>
                <a:ext uri="{FF2B5EF4-FFF2-40B4-BE49-F238E27FC236}">
                  <a16:creationId xmlns:a16="http://schemas.microsoft.com/office/drawing/2014/main" id="{BC0D6713-F273-6FDA-40E0-9ADDBE36AB44}"/>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E9A1E599-F549-67F8-4EA6-C22BD7D0DFBA}"/>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9FD467B4-C723-1F61-0615-FA37BE0973AE}"/>
              </a:ext>
            </a:extLst>
          </p:cNvPr>
          <p:cNvGrpSpPr/>
          <p:nvPr/>
        </p:nvGrpSpPr>
        <p:grpSpPr>
          <a:xfrm>
            <a:off x="12559450" y="2579427"/>
            <a:ext cx="853506" cy="809194"/>
            <a:chOff x="6830847" y="4397237"/>
            <a:chExt cx="1130089" cy="1114856"/>
          </a:xfrm>
        </p:grpSpPr>
        <p:sp>
          <p:nvSpPr>
            <p:cNvPr id="44" name="Oval 43">
              <a:extLst>
                <a:ext uri="{FF2B5EF4-FFF2-40B4-BE49-F238E27FC236}">
                  <a16:creationId xmlns:a16="http://schemas.microsoft.com/office/drawing/2014/main" id="{C18181D2-B7FF-4521-E12B-E741153A481E}"/>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926BC082-018D-78EF-FD99-E9A558548D4C}"/>
                </a:ext>
              </a:extLst>
            </p:cNvPr>
            <p:cNvPicPr>
              <a:picLocks noChangeAspect="1"/>
            </p:cNvPicPr>
            <p:nvPr/>
          </p:nvPicPr>
          <p:blipFill>
            <a:blip r:embed="rId8"/>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F96EB0CA-9100-6452-6568-BF659BCCE099}"/>
              </a:ext>
            </a:extLst>
          </p:cNvPr>
          <p:cNvGrpSpPr/>
          <p:nvPr/>
        </p:nvGrpSpPr>
        <p:grpSpPr>
          <a:xfrm>
            <a:off x="12503337" y="1616781"/>
            <a:ext cx="853506" cy="809194"/>
            <a:chOff x="9939821" y="4999422"/>
            <a:chExt cx="1130089" cy="1114856"/>
          </a:xfrm>
        </p:grpSpPr>
        <p:sp>
          <p:nvSpPr>
            <p:cNvPr id="47" name="Oval 46">
              <a:extLst>
                <a:ext uri="{FF2B5EF4-FFF2-40B4-BE49-F238E27FC236}">
                  <a16:creationId xmlns:a16="http://schemas.microsoft.com/office/drawing/2014/main" id="{C9870D2B-7FB2-F54B-A6CE-DD006364676D}"/>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6820C1DE-AC6D-2D9A-7EDF-1F70883C8167}"/>
                </a:ext>
              </a:extLst>
            </p:cNvPr>
            <p:cNvPicPr>
              <a:picLocks noChangeAspect="1"/>
            </p:cNvPicPr>
            <p:nvPr/>
          </p:nvPicPr>
          <p:blipFill>
            <a:blip r:embed="rId9"/>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6FADB385-B55E-11B3-3686-6C908E7D73D5}"/>
              </a:ext>
            </a:extLst>
          </p:cNvPr>
          <p:cNvGrpSpPr/>
          <p:nvPr/>
        </p:nvGrpSpPr>
        <p:grpSpPr>
          <a:xfrm>
            <a:off x="12611290" y="5650228"/>
            <a:ext cx="853506" cy="809194"/>
            <a:chOff x="9993317" y="3563062"/>
            <a:chExt cx="1130089" cy="1114856"/>
          </a:xfrm>
        </p:grpSpPr>
        <p:sp>
          <p:nvSpPr>
            <p:cNvPr id="50" name="Oval 49">
              <a:extLst>
                <a:ext uri="{FF2B5EF4-FFF2-40B4-BE49-F238E27FC236}">
                  <a16:creationId xmlns:a16="http://schemas.microsoft.com/office/drawing/2014/main" id="{CA9DE179-CD03-E833-8D39-D0962E8EF1B3}"/>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A4B920C3-1208-4624-1449-A5555313B71F}"/>
                </a:ext>
              </a:extLst>
            </p:cNvPr>
            <p:cNvPicPr>
              <a:picLocks noChangeAspect="1"/>
            </p:cNvPicPr>
            <p:nvPr/>
          </p:nvPicPr>
          <p:blipFill>
            <a:blip r:embed="rId10"/>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76973A66-F181-1D99-FAB8-DFC3EE2395F4}"/>
              </a:ext>
            </a:extLst>
          </p:cNvPr>
          <p:cNvGrpSpPr/>
          <p:nvPr/>
        </p:nvGrpSpPr>
        <p:grpSpPr>
          <a:xfrm>
            <a:off x="12611290" y="4643795"/>
            <a:ext cx="853506" cy="809194"/>
            <a:chOff x="10091703" y="2028886"/>
            <a:chExt cx="1130089" cy="1114856"/>
          </a:xfrm>
        </p:grpSpPr>
        <p:sp>
          <p:nvSpPr>
            <p:cNvPr id="53" name="Oval 52">
              <a:extLst>
                <a:ext uri="{FF2B5EF4-FFF2-40B4-BE49-F238E27FC236}">
                  <a16:creationId xmlns:a16="http://schemas.microsoft.com/office/drawing/2014/main" id="{8E9A119B-90A7-7628-86E9-3126345AAF74}"/>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49E6DC82-40EA-66A7-9867-8364542B0340}"/>
                </a:ext>
              </a:extLst>
            </p:cNvPr>
            <p:cNvPicPr>
              <a:picLocks noChangeAspect="1"/>
            </p:cNvPicPr>
            <p:nvPr/>
          </p:nvPicPr>
          <p:blipFill>
            <a:blip r:embed="rId11"/>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6E2EC465-4D5E-6F70-1781-5B510B2BC520}"/>
              </a:ext>
            </a:extLst>
          </p:cNvPr>
          <p:cNvGrpSpPr/>
          <p:nvPr/>
        </p:nvGrpSpPr>
        <p:grpSpPr>
          <a:xfrm>
            <a:off x="12585904" y="3567187"/>
            <a:ext cx="957554" cy="913582"/>
            <a:chOff x="331470" y="3871994"/>
            <a:chExt cx="1130089" cy="1114856"/>
          </a:xfrm>
        </p:grpSpPr>
        <p:sp>
          <p:nvSpPr>
            <p:cNvPr id="37" name="Oval 36">
              <a:extLst>
                <a:ext uri="{FF2B5EF4-FFF2-40B4-BE49-F238E27FC236}">
                  <a16:creationId xmlns:a16="http://schemas.microsoft.com/office/drawing/2014/main" id="{4536595A-F085-99C5-9AD6-277472F53C11}"/>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F3E284B6-B25B-0E72-F0F3-7A856DA401A2}"/>
                </a:ext>
              </a:extLst>
            </p:cNvPr>
            <p:cNvPicPr>
              <a:picLocks noChangeAspect="1"/>
            </p:cNvPicPr>
            <p:nvPr/>
          </p:nvPicPr>
          <p:blipFill>
            <a:blip r:embed="rId12"/>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00193161-7686-2F1C-82E7-36FC9909ACDD}"/>
              </a:ext>
            </a:extLst>
          </p:cNvPr>
          <p:cNvSpPr txBox="1"/>
          <p:nvPr/>
        </p:nvSpPr>
        <p:spPr>
          <a:xfrm>
            <a:off x="122910" y="385419"/>
            <a:ext cx="4718079" cy="7025000"/>
          </a:xfrm>
          <a:prstGeom prst="rect">
            <a:avLst/>
          </a:prstGeom>
          <a:noFill/>
        </p:spPr>
        <p:txBody>
          <a:bodyPr wrap="square" rtlCol="0">
            <a:spAutoFit/>
          </a:bodyPr>
          <a:lstStyle/>
          <a:p>
            <a:r>
              <a:rPr lang="en-US" sz="1100"/>
              <a:t>5</a:t>
            </a:r>
            <a:r>
              <a:rPr lang="en-US" sz="1100" baseline="30000"/>
              <a:t>th</a:t>
            </a:r>
            <a:r>
              <a:rPr lang="en-US" sz="1100"/>
              <a:t> gen 4</a:t>
            </a:r>
            <a:r>
              <a:rPr lang="en-US" sz="1100" baseline="30000"/>
              <a:t>th</a:t>
            </a:r>
            <a:r>
              <a:rPr lang="en-US" sz="1100"/>
              <a:t> Gen Match Up</a:t>
            </a:r>
          </a:p>
          <a:p>
            <a:endParaRPr lang="en-US" sz="800" b="0" i="0" u="none" strike="noStrike" baseline="0">
              <a:solidFill>
                <a:srgbClr val="000000"/>
              </a:solidFill>
            </a:endParaRPr>
          </a:p>
          <a:p>
            <a:r>
              <a:rPr lang="en-US" sz="1100" b="1" i="0" u="none" strike="noStrike" baseline="0">
                <a:solidFill>
                  <a:srgbClr val="000000"/>
                </a:solidFill>
                <a:highlight>
                  <a:srgbClr val="FFFF00"/>
                </a:highlight>
              </a:rPr>
              <a:t>6.5.7. Stealth Aircraft</a:t>
            </a:r>
            <a:r>
              <a:rPr lang="en-US" sz="1100" b="1" i="0" u="none" strike="noStrike" baseline="0">
                <a:solidFill>
                  <a:srgbClr val="000000"/>
                </a:solidFill>
              </a:rPr>
              <a:t>. </a:t>
            </a:r>
            <a:r>
              <a:rPr lang="en-US" sz="1100" b="0" i="0" u="none" strike="noStrike" baseline="0">
                <a:solidFill>
                  <a:srgbClr val="000000"/>
                </a:solidFill>
              </a:rPr>
              <a:t>Stealth aircraft are those with low radar signature and are depicted with a local detection indicator, such as the F-22, shown to the right, with its stealth / local detection value of</a:t>
            </a:r>
            <a:r>
              <a:rPr lang="en-US" sz="1100" b="1" i="0" u="none" strike="noStrike" baseline="0">
                <a:solidFill>
                  <a:srgbClr val="000000"/>
                </a:solidFill>
              </a:rPr>
              <a:t> 9. </a:t>
            </a:r>
            <a:r>
              <a:rPr lang="en-US" sz="1100" b="0" i="0" u="none" strike="noStrike" baseline="0">
                <a:solidFill>
                  <a:srgbClr val="000000"/>
                </a:solidFill>
              </a:rPr>
              <a:t>The highest detection die roll that can be made against a stealth aircraft is a d12. When operating in emissions control (EMCON), the counters are flipped to their “Unknown” side with the white silhouette. When in this mode, they can engage other aircraft in the same hex but cannot engage into an adjacent hex unless supported by another sensor that is actively emitting such as an E-3 or E-2D Airborne Early Warning (AEW) aircraft. </a:t>
            </a:r>
          </a:p>
          <a:p>
            <a:pPr marL="171450" indent="-171450">
              <a:buFontTx/>
              <a:buChar char="-"/>
            </a:pPr>
            <a:endParaRPr lang="en-US" sz="1200"/>
          </a:p>
          <a:p>
            <a:r>
              <a:rPr lang="en-US" sz="1200" b="1"/>
              <a:t>Example 1.</a:t>
            </a:r>
          </a:p>
          <a:p>
            <a:pPr marL="171450" indent="-171450">
              <a:buFontTx/>
              <a:buChar char="-"/>
            </a:pPr>
            <a:r>
              <a:rPr lang="en-US" sz="1100"/>
              <a:t>Prior to air combat in example 1, the J-16 is able to attempt Local Detection of the F-22. (The J-16, and all 4</a:t>
            </a:r>
            <a:r>
              <a:rPr lang="en-US" sz="1100" baseline="30000"/>
              <a:t>th</a:t>
            </a:r>
            <a:r>
              <a:rPr lang="en-US" sz="1100"/>
              <a:t> Gen aircraft are assumed detected.) </a:t>
            </a:r>
          </a:p>
          <a:p>
            <a:pPr marL="171450" indent="-171450">
              <a:buFontTx/>
              <a:buChar char="-"/>
            </a:pPr>
            <a:r>
              <a:rPr lang="en-US" sz="1100"/>
              <a:t>Roll the J-16 attack value of 10 for local detection. If the J-16 rolls “8” or less the F-22 remains undetected. </a:t>
            </a:r>
          </a:p>
          <a:p>
            <a:pPr marL="171450" indent="-171450">
              <a:buFontTx/>
              <a:buChar char="-"/>
            </a:pPr>
            <a:endParaRPr lang="en-US" sz="1050"/>
          </a:p>
          <a:p>
            <a:pPr algn="l"/>
            <a:r>
              <a:rPr lang="en-US" sz="1100" b="1" i="0" u="none" strike="noStrike" baseline="0">
                <a:solidFill>
                  <a:srgbClr val="000000"/>
                </a:solidFill>
                <a:highlight>
                  <a:srgbClr val="FFFF00"/>
                </a:highlight>
              </a:rPr>
              <a:t>8.5. Local Detections</a:t>
            </a:r>
            <a:r>
              <a:rPr lang="en-US" sz="1100" b="1" i="0" u="none" strike="noStrike" baseline="0">
                <a:solidFill>
                  <a:srgbClr val="000000"/>
                </a:solidFill>
              </a:rPr>
              <a:t>. </a:t>
            </a:r>
            <a:r>
              <a:rPr lang="en-US" sz="1100" b="0" i="0" u="none" strike="noStrike" baseline="0">
                <a:solidFill>
                  <a:srgbClr val="000000"/>
                </a:solidFill>
              </a:rPr>
              <a:t>Units on the map may attempt to detect other units with a Local </a:t>
            </a:r>
            <a:r>
              <a:rPr lang="en-US" sz="1200" b="0" i="0" u="none" strike="noStrike" baseline="0">
                <a:solidFill>
                  <a:srgbClr val="000000"/>
                </a:solidFill>
                <a:latin typeface="Calibri" panose="020F0502020204030204" pitchFamily="34" charset="0"/>
              </a:rPr>
              <a:t>Detection attempt. This represents visual or sensor detections (such as radars)…for low signature units, a detection roll is always required. </a:t>
            </a:r>
          </a:p>
          <a:p>
            <a:pPr algn="l"/>
            <a:endParaRPr lang="en-US" sz="1200" b="0" i="0" u="none" strike="noStrike" baseline="0">
              <a:solidFill>
                <a:srgbClr val="000000"/>
              </a:solidFill>
              <a:latin typeface="Calibri" panose="020F0502020204030204" pitchFamily="34" charset="0"/>
            </a:endParaRPr>
          </a:p>
          <a:p>
            <a:pPr algn="l"/>
            <a:r>
              <a:rPr lang="en-US" sz="1200" b="1">
                <a:solidFill>
                  <a:srgbClr val="000000"/>
                </a:solidFill>
                <a:latin typeface="Calibri" panose="020F0502020204030204" pitchFamily="34" charset="0"/>
              </a:rPr>
              <a:t>Example 2.</a:t>
            </a:r>
            <a:endParaRPr lang="en-US" sz="1200" b="1" i="0" u="none" strike="noStrike" baseline="0">
              <a:solidFill>
                <a:srgbClr val="000000"/>
              </a:solidFill>
              <a:latin typeface="Calibri" panose="020F0502020204030204" pitchFamily="34" charset="0"/>
            </a:endParaRPr>
          </a:p>
          <a:p>
            <a:pPr marL="171450" indent="-171450" algn="l">
              <a:buFontTx/>
              <a:buChar char="-"/>
            </a:pPr>
            <a:r>
              <a:rPr lang="en-US" sz="1100">
                <a:solidFill>
                  <a:srgbClr val="000000"/>
                </a:solidFill>
                <a:latin typeface="Calibri" panose="020F0502020204030204" pitchFamily="34" charset="0"/>
              </a:rPr>
              <a:t>If J-16 rolls a 9 or higher, the F-22 is detected (flip piece over to indicate “detected”). </a:t>
            </a:r>
          </a:p>
          <a:p>
            <a:pPr marL="171450" indent="-171450" algn="l">
              <a:buFontTx/>
              <a:buChar char="-"/>
            </a:pPr>
            <a:endParaRPr lang="en-US" sz="1100">
              <a:solidFill>
                <a:srgbClr val="000000"/>
              </a:solidFill>
              <a:latin typeface="Calibri" panose="020F0502020204030204" pitchFamily="34" charset="0"/>
            </a:endParaRPr>
          </a:p>
          <a:p>
            <a:pPr marL="171450" indent="-171450" algn="l">
              <a:buFontTx/>
              <a:buChar char="-"/>
            </a:pPr>
            <a:r>
              <a:rPr lang="en-US" sz="1100">
                <a:solidFill>
                  <a:srgbClr val="000000"/>
                </a:solidFill>
                <a:latin typeface="Calibri" panose="020F0502020204030204" pitchFamily="34" charset="0"/>
              </a:rPr>
              <a:t>After local detection is resolved, proceed to Air Combat phase and execute In-Hex Air-to-Air combat. </a:t>
            </a:r>
          </a:p>
          <a:p>
            <a:pPr marL="628650" lvl="1" indent="-171450">
              <a:buFontTx/>
              <a:buChar char="-"/>
            </a:pPr>
            <a:r>
              <a:rPr lang="en-US" sz="1100" b="0" i="0" u="none" strike="noStrike" baseline="0">
                <a:solidFill>
                  <a:srgbClr val="000000"/>
                </a:solidFill>
                <a:latin typeface="Calibri" panose="020F0502020204030204" pitchFamily="34" charset="0"/>
              </a:rPr>
              <a:t>Example 1. Only the F-22 may en</a:t>
            </a:r>
            <a:r>
              <a:rPr lang="en-US" sz="1100">
                <a:solidFill>
                  <a:srgbClr val="000000"/>
                </a:solidFill>
                <a:latin typeface="Calibri" panose="020F0502020204030204" pitchFamily="34" charset="0"/>
              </a:rPr>
              <a:t>gage because it was NOT detected. </a:t>
            </a:r>
          </a:p>
          <a:p>
            <a:pPr marL="628650" lvl="1" indent="-171450">
              <a:buFontTx/>
              <a:buChar char="-"/>
            </a:pPr>
            <a:r>
              <a:rPr lang="en-US" sz="1100" b="0" i="0" u="none" strike="noStrike" baseline="0">
                <a:solidFill>
                  <a:srgbClr val="000000"/>
                </a:solidFill>
                <a:latin typeface="Calibri" panose="020F0502020204030204" pitchFamily="34" charset="0"/>
              </a:rPr>
              <a:t>Example 2, both players engage because the F-22 was dete</a:t>
            </a:r>
            <a:r>
              <a:rPr lang="en-US" sz="1100">
                <a:solidFill>
                  <a:srgbClr val="000000"/>
                </a:solidFill>
                <a:latin typeface="Calibri" panose="020F0502020204030204" pitchFamily="34" charset="0"/>
              </a:rPr>
              <a:t>cted</a:t>
            </a:r>
            <a:endParaRPr lang="en-US" sz="1100" b="0" i="0" u="none" strike="noStrike" baseline="0">
              <a:solidFill>
                <a:srgbClr val="000000"/>
              </a:solidFill>
              <a:latin typeface="Calibri" panose="020F0502020204030204" pitchFamily="34" charset="0"/>
            </a:endParaRPr>
          </a:p>
          <a:p>
            <a:r>
              <a:rPr lang="en-US" sz="1800" b="0" i="0" u="none" strike="noStrike" baseline="0">
                <a:solidFill>
                  <a:srgbClr val="000000"/>
                </a:solidFill>
                <a:latin typeface="Calibri" panose="020F0502020204030204" pitchFamily="34" charset="0"/>
              </a:rPr>
              <a:t> </a:t>
            </a:r>
          </a:p>
          <a:p>
            <a:endParaRPr lang="en-US" sz="1100" b="0" i="0" u="none" strike="noStrike" baseline="0">
              <a:solidFill>
                <a:srgbClr val="000000"/>
              </a:solidFill>
            </a:endParaRPr>
          </a:p>
          <a:p>
            <a:pPr marL="171450" indent="-171450">
              <a:buFontTx/>
              <a:buChar char="-"/>
            </a:pPr>
            <a:endParaRPr lang="en-US" sz="1100"/>
          </a:p>
          <a:p>
            <a:pPr marL="628650" lvl="1" indent="-171450">
              <a:buFontTx/>
              <a:buChar char="-"/>
            </a:pPr>
            <a:endParaRPr lang="en-US" sz="1100"/>
          </a:p>
          <a:p>
            <a:endParaRPr lang="en-US" sz="1100"/>
          </a:p>
          <a:p>
            <a:pPr marL="171450" indent="-171450">
              <a:buFontTx/>
              <a:buChar char="-"/>
            </a:pPr>
            <a:endParaRPr lang="en-US" sz="1100"/>
          </a:p>
          <a:p>
            <a:pPr marL="171450" indent="-171450">
              <a:buFontTx/>
              <a:buChar char="-"/>
            </a:pPr>
            <a:endParaRPr lang="en-US" sz="1100"/>
          </a:p>
          <a:p>
            <a:pPr marL="171450" indent="-171450">
              <a:buFontTx/>
              <a:buChar char="-"/>
            </a:pPr>
            <a:endParaRPr lang="en-US" sz="1100"/>
          </a:p>
        </p:txBody>
      </p:sp>
      <p:grpSp>
        <p:nvGrpSpPr>
          <p:cNvPr id="3" name="Group 2">
            <a:extLst>
              <a:ext uri="{FF2B5EF4-FFF2-40B4-BE49-F238E27FC236}">
                <a16:creationId xmlns:a16="http://schemas.microsoft.com/office/drawing/2014/main" id="{AD5FC128-F5BC-F969-CDF1-EDB60E003C8F}"/>
              </a:ext>
            </a:extLst>
          </p:cNvPr>
          <p:cNvGrpSpPr/>
          <p:nvPr/>
        </p:nvGrpSpPr>
        <p:grpSpPr>
          <a:xfrm>
            <a:off x="5164348" y="3013606"/>
            <a:ext cx="896314" cy="830788"/>
            <a:chOff x="3471135" y="5263771"/>
            <a:chExt cx="1198090" cy="1183338"/>
          </a:xfrm>
        </p:grpSpPr>
        <p:sp>
          <p:nvSpPr>
            <p:cNvPr id="4" name="Oval 3">
              <a:extLst>
                <a:ext uri="{FF2B5EF4-FFF2-40B4-BE49-F238E27FC236}">
                  <a16:creationId xmlns:a16="http://schemas.microsoft.com/office/drawing/2014/main" id="{C83F773B-B6F7-5428-0045-D3FEBD02D64E}"/>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DCBE1CD-B115-8524-4062-BE1456728C54}"/>
                </a:ext>
              </a:extLst>
            </p:cNvPr>
            <p:cNvPicPr>
              <a:picLocks noChangeAspect="1"/>
            </p:cNvPicPr>
            <p:nvPr/>
          </p:nvPicPr>
          <p:blipFill>
            <a:blip r:embed="rId13"/>
            <a:stretch>
              <a:fillRect/>
            </a:stretch>
          </p:blipFill>
          <p:spPr>
            <a:xfrm rot="21400421">
              <a:off x="3511715" y="5316476"/>
              <a:ext cx="1082326" cy="1056859"/>
            </a:xfrm>
            <a:prstGeom prst="rect">
              <a:avLst/>
            </a:prstGeom>
          </p:spPr>
        </p:pic>
      </p:grpSp>
      <p:grpSp>
        <p:nvGrpSpPr>
          <p:cNvPr id="7" name="Group 6">
            <a:extLst>
              <a:ext uri="{FF2B5EF4-FFF2-40B4-BE49-F238E27FC236}">
                <a16:creationId xmlns:a16="http://schemas.microsoft.com/office/drawing/2014/main" id="{5C93B396-C02E-1F26-9127-921D4B7EA379}"/>
              </a:ext>
            </a:extLst>
          </p:cNvPr>
          <p:cNvGrpSpPr/>
          <p:nvPr/>
        </p:nvGrpSpPr>
        <p:grpSpPr>
          <a:xfrm>
            <a:off x="8430943" y="2969675"/>
            <a:ext cx="929404" cy="881746"/>
            <a:chOff x="2807932" y="73714"/>
            <a:chExt cx="1828800" cy="1828800"/>
          </a:xfrm>
        </p:grpSpPr>
        <p:sp>
          <p:nvSpPr>
            <p:cNvPr id="8" name="Oval 7">
              <a:extLst>
                <a:ext uri="{FF2B5EF4-FFF2-40B4-BE49-F238E27FC236}">
                  <a16:creationId xmlns:a16="http://schemas.microsoft.com/office/drawing/2014/main" id="{A17F8626-D39C-A945-9406-5D66508127A3}"/>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game&#10;&#10;AI-generated content may be incorrect.">
              <a:extLst>
                <a:ext uri="{FF2B5EF4-FFF2-40B4-BE49-F238E27FC236}">
                  <a16:creationId xmlns:a16="http://schemas.microsoft.com/office/drawing/2014/main" id="{499B66C1-149D-0EDA-75BA-3BF30AAC68C7}"/>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10" name="Group 9">
            <a:extLst>
              <a:ext uri="{FF2B5EF4-FFF2-40B4-BE49-F238E27FC236}">
                <a16:creationId xmlns:a16="http://schemas.microsoft.com/office/drawing/2014/main" id="{9B873683-D96B-4A01-B605-B74376577749}"/>
              </a:ext>
            </a:extLst>
          </p:cNvPr>
          <p:cNvGrpSpPr/>
          <p:nvPr/>
        </p:nvGrpSpPr>
        <p:grpSpPr>
          <a:xfrm>
            <a:off x="5823957" y="2263301"/>
            <a:ext cx="925078" cy="906088"/>
            <a:chOff x="331470" y="3871994"/>
            <a:chExt cx="1130089" cy="1114856"/>
          </a:xfrm>
        </p:grpSpPr>
        <p:sp>
          <p:nvSpPr>
            <p:cNvPr id="15" name="Oval 14">
              <a:extLst>
                <a:ext uri="{FF2B5EF4-FFF2-40B4-BE49-F238E27FC236}">
                  <a16:creationId xmlns:a16="http://schemas.microsoft.com/office/drawing/2014/main" id="{4A9133FD-B6B1-629A-4281-F717F3D079D0}"/>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93AF434-FA4A-26D6-0943-C213FD0461EB}"/>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17" name="Group 16">
            <a:extLst>
              <a:ext uri="{FF2B5EF4-FFF2-40B4-BE49-F238E27FC236}">
                <a16:creationId xmlns:a16="http://schemas.microsoft.com/office/drawing/2014/main" id="{069A8BBC-BA48-53AC-0181-729BB111891E}"/>
              </a:ext>
            </a:extLst>
          </p:cNvPr>
          <p:cNvGrpSpPr/>
          <p:nvPr/>
        </p:nvGrpSpPr>
        <p:grpSpPr>
          <a:xfrm>
            <a:off x="5022692" y="636388"/>
            <a:ext cx="896314" cy="830788"/>
            <a:chOff x="3471135" y="5263771"/>
            <a:chExt cx="1198090" cy="1183338"/>
          </a:xfrm>
        </p:grpSpPr>
        <p:sp>
          <p:nvSpPr>
            <p:cNvPr id="18" name="Oval 17">
              <a:extLst>
                <a:ext uri="{FF2B5EF4-FFF2-40B4-BE49-F238E27FC236}">
                  <a16:creationId xmlns:a16="http://schemas.microsoft.com/office/drawing/2014/main" id="{CB5EB85D-84F9-4BF2-788E-676880D90A7D}"/>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E99A7A5-F069-2FB2-01D3-3A07D9A332A2}"/>
                </a:ext>
              </a:extLst>
            </p:cNvPr>
            <p:cNvPicPr>
              <a:picLocks noChangeAspect="1"/>
            </p:cNvPicPr>
            <p:nvPr/>
          </p:nvPicPr>
          <p:blipFill>
            <a:blip r:embed="rId13"/>
            <a:stretch>
              <a:fillRect/>
            </a:stretch>
          </p:blipFill>
          <p:spPr>
            <a:xfrm rot="21400421">
              <a:off x="3511715" y="5316476"/>
              <a:ext cx="1082326" cy="1056859"/>
            </a:xfrm>
            <a:prstGeom prst="rect">
              <a:avLst/>
            </a:prstGeom>
          </p:spPr>
        </p:pic>
      </p:grpSp>
      <p:grpSp>
        <p:nvGrpSpPr>
          <p:cNvPr id="59" name="Group 58">
            <a:extLst>
              <a:ext uri="{FF2B5EF4-FFF2-40B4-BE49-F238E27FC236}">
                <a16:creationId xmlns:a16="http://schemas.microsoft.com/office/drawing/2014/main" id="{ACCA3DBA-34F8-FFA4-F59D-7D130A0CAD20}"/>
              </a:ext>
            </a:extLst>
          </p:cNvPr>
          <p:cNvGrpSpPr/>
          <p:nvPr/>
        </p:nvGrpSpPr>
        <p:grpSpPr>
          <a:xfrm>
            <a:off x="9232417" y="2429817"/>
            <a:ext cx="897840" cy="850690"/>
            <a:chOff x="331470" y="3871994"/>
            <a:chExt cx="1130089" cy="1114856"/>
          </a:xfrm>
        </p:grpSpPr>
        <p:sp>
          <p:nvSpPr>
            <p:cNvPr id="60" name="Oval 59">
              <a:extLst>
                <a:ext uri="{FF2B5EF4-FFF2-40B4-BE49-F238E27FC236}">
                  <a16:creationId xmlns:a16="http://schemas.microsoft.com/office/drawing/2014/main" id="{D7156341-E7D1-8119-8428-80DE6DDA9FDE}"/>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6A56B560-B22F-CE6E-AF8D-D9CF8F31DB95}"/>
                </a:ext>
              </a:extLst>
            </p:cNvPr>
            <p:cNvPicPr>
              <a:picLocks noChangeAspect="1"/>
            </p:cNvPicPr>
            <p:nvPr/>
          </p:nvPicPr>
          <p:blipFill>
            <a:blip r:embed="rId12"/>
            <a:stretch>
              <a:fillRect/>
            </a:stretch>
          </p:blipFill>
          <p:spPr>
            <a:xfrm>
              <a:off x="391744" y="3910825"/>
              <a:ext cx="1000115" cy="1029530"/>
            </a:xfrm>
            <a:prstGeom prst="rect">
              <a:avLst/>
            </a:prstGeom>
          </p:spPr>
        </p:pic>
      </p:grpSp>
      <p:cxnSp>
        <p:nvCxnSpPr>
          <p:cNvPr id="74" name="Straight Connector 73">
            <a:extLst>
              <a:ext uri="{FF2B5EF4-FFF2-40B4-BE49-F238E27FC236}">
                <a16:creationId xmlns:a16="http://schemas.microsoft.com/office/drawing/2014/main" id="{AEE4BD31-79B9-1912-DF71-AFE860BA562E}"/>
              </a:ext>
            </a:extLst>
          </p:cNvPr>
          <p:cNvCxnSpPr>
            <a:cxnSpLocks/>
            <a:endCxn id="68" idx="2"/>
          </p:cNvCxnSpPr>
          <p:nvPr/>
        </p:nvCxnSpPr>
        <p:spPr>
          <a:xfrm>
            <a:off x="6917305" y="1305656"/>
            <a:ext cx="2315112" cy="4468015"/>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77" name="TextBox 76">
            <a:extLst>
              <a:ext uri="{FF2B5EF4-FFF2-40B4-BE49-F238E27FC236}">
                <a16:creationId xmlns:a16="http://schemas.microsoft.com/office/drawing/2014/main" id="{142BD709-43AD-3CE4-B96F-2404A9C83F66}"/>
              </a:ext>
            </a:extLst>
          </p:cNvPr>
          <p:cNvSpPr txBox="1"/>
          <p:nvPr/>
        </p:nvSpPr>
        <p:spPr>
          <a:xfrm>
            <a:off x="5151436" y="2472845"/>
            <a:ext cx="339059" cy="276999"/>
          </a:xfrm>
          <a:prstGeom prst="rect">
            <a:avLst/>
          </a:prstGeom>
          <a:noFill/>
        </p:spPr>
        <p:txBody>
          <a:bodyPr wrap="square" rtlCol="0">
            <a:spAutoFit/>
          </a:bodyPr>
          <a:lstStyle/>
          <a:p>
            <a:r>
              <a:rPr lang="en-US" sz="1200"/>
              <a:t>1.</a:t>
            </a:r>
          </a:p>
        </p:txBody>
      </p:sp>
      <p:sp>
        <p:nvSpPr>
          <p:cNvPr id="78" name="TextBox 77">
            <a:extLst>
              <a:ext uri="{FF2B5EF4-FFF2-40B4-BE49-F238E27FC236}">
                <a16:creationId xmlns:a16="http://schemas.microsoft.com/office/drawing/2014/main" id="{95D7D114-8D02-AA8D-F295-79BFE3B9987B}"/>
              </a:ext>
            </a:extLst>
          </p:cNvPr>
          <p:cNvSpPr txBox="1"/>
          <p:nvPr/>
        </p:nvSpPr>
        <p:spPr>
          <a:xfrm>
            <a:off x="8596201" y="2537958"/>
            <a:ext cx="339059" cy="276999"/>
          </a:xfrm>
          <a:prstGeom prst="rect">
            <a:avLst/>
          </a:prstGeom>
          <a:noFill/>
        </p:spPr>
        <p:txBody>
          <a:bodyPr wrap="square" rtlCol="0">
            <a:spAutoFit/>
          </a:bodyPr>
          <a:lstStyle/>
          <a:p>
            <a:r>
              <a:rPr lang="en-US" sz="1200"/>
              <a:t>2.</a:t>
            </a:r>
          </a:p>
        </p:txBody>
      </p:sp>
      <p:grpSp>
        <p:nvGrpSpPr>
          <p:cNvPr id="79" name="Group 78">
            <a:extLst>
              <a:ext uri="{FF2B5EF4-FFF2-40B4-BE49-F238E27FC236}">
                <a16:creationId xmlns:a16="http://schemas.microsoft.com/office/drawing/2014/main" id="{6CE6E22E-7713-A805-F8A7-B88C94F5CC27}"/>
              </a:ext>
            </a:extLst>
          </p:cNvPr>
          <p:cNvGrpSpPr/>
          <p:nvPr/>
        </p:nvGrpSpPr>
        <p:grpSpPr>
          <a:xfrm>
            <a:off x="5962040" y="594833"/>
            <a:ext cx="929404" cy="881746"/>
            <a:chOff x="2807932" y="73714"/>
            <a:chExt cx="1828800" cy="1828800"/>
          </a:xfrm>
        </p:grpSpPr>
        <p:sp>
          <p:nvSpPr>
            <p:cNvPr id="80" name="Oval 79">
              <a:extLst>
                <a:ext uri="{FF2B5EF4-FFF2-40B4-BE49-F238E27FC236}">
                  <a16:creationId xmlns:a16="http://schemas.microsoft.com/office/drawing/2014/main" id="{3A27CF32-31FC-FF92-E795-215C627B9D53}"/>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descr="A screen shot of a game&#10;&#10;AI-generated content may be incorrect.">
              <a:extLst>
                <a:ext uri="{FF2B5EF4-FFF2-40B4-BE49-F238E27FC236}">
                  <a16:creationId xmlns:a16="http://schemas.microsoft.com/office/drawing/2014/main" id="{382E3D53-451E-472B-A6DC-12F207EB8B87}"/>
                </a:ext>
              </a:extLst>
            </p:cNvPr>
            <p:cNvPicPr>
              <a:picLocks noChangeAspect="1"/>
            </p:cNvPicPr>
            <p:nvPr/>
          </p:nvPicPr>
          <p:blipFill>
            <a:blip r:embed="rId4"/>
            <a:stretch>
              <a:fillRect/>
            </a:stretch>
          </p:blipFill>
          <p:spPr>
            <a:xfrm>
              <a:off x="2878296" y="134205"/>
              <a:ext cx="1674457" cy="1688411"/>
            </a:xfrm>
            <a:prstGeom prst="rect">
              <a:avLst/>
            </a:prstGeom>
          </p:spPr>
        </p:pic>
      </p:grpSp>
    </p:spTree>
    <p:extLst>
      <p:ext uri="{BB962C8B-B14F-4D97-AF65-F5344CB8AC3E}">
        <p14:creationId xmlns:p14="http://schemas.microsoft.com/office/powerpoint/2010/main" val="268396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FB15E-BB78-D754-AFFC-ACEC454B8910}"/>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EDE2A00F-E1FC-5F4F-9ABA-3A0CF5863259}"/>
              </a:ext>
            </a:extLst>
          </p:cNvPr>
          <p:cNvSpPr/>
          <p:nvPr/>
        </p:nvSpPr>
        <p:spPr>
          <a:xfrm>
            <a:off x="4849161" y="39734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177B8FC9-8E46-7E10-2D62-65366D505299}"/>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D466CE2F-0954-39E9-3B7A-A2E8150DE0B1}"/>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A544FC42-BD42-AA0F-F3A1-33AB3D76560B}"/>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496D4B1E-F1A2-8EBD-7FC3-9B5178FC94B0}"/>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30541AA8-C6D1-4C5C-68EE-D8346B9D83DD}"/>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FF13106C-C6AD-BDB6-7DE4-6E4DB0C0D8E8}"/>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159EE2C4-0995-D3A0-9033-74658B60F153}"/>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8AD47AAF-599B-DA27-D35A-B984723FBD33}"/>
              </a:ext>
            </a:extLst>
          </p:cNvPr>
          <p:cNvSpPr/>
          <p:nvPr/>
        </p:nvSpPr>
        <p:spPr>
          <a:xfrm>
            <a:off x="4855697" y="218294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C3CE5B22-3EC0-6C60-A844-438363271970}"/>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151CA-53D2-4E0D-99B4-60CB6B0234BD}"/>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3ADFB8B1-0259-F8F1-30D4-EB4703409476}"/>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a:p>
        </p:txBody>
      </p:sp>
      <p:grpSp>
        <p:nvGrpSpPr>
          <p:cNvPr id="11" name="Group 10">
            <a:extLst>
              <a:ext uri="{FF2B5EF4-FFF2-40B4-BE49-F238E27FC236}">
                <a16:creationId xmlns:a16="http://schemas.microsoft.com/office/drawing/2014/main" id="{6AA4F983-8815-34A4-2512-A41F91ECC90D}"/>
              </a:ext>
            </a:extLst>
          </p:cNvPr>
          <p:cNvGrpSpPr/>
          <p:nvPr/>
        </p:nvGrpSpPr>
        <p:grpSpPr>
          <a:xfrm>
            <a:off x="8489711" y="3025119"/>
            <a:ext cx="702852" cy="675608"/>
            <a:chOff x="3371716" y="3287888"/>
            <a:chExt cx="1198090" cy="1183338"/>
          </a:xfrm>
        </p:grpSpPr>
        <p:sp>
          <p:nvSpPr>
            <p:cNvPr id="13" name="Oval 12">
              <a:extLst>
                <a:ext uri="{FF2B5EF4-FFF2-40B4-BE49-F238E27FC236}">
                  <a16:creationId xmlns:a16="http://schemas.microsoft.com/office/drawing/2014/main" id="{D7AD93A4-1E7E-11E8-B041-6BF8FF298150}"/>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EE72B16-0B5F-2D81-60BC-1CCB14D78C2D}"/>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31AABBB7-69F6-FC4F-491D-9B538A6CCC6B}"/>
              </a:ext>
            </a:extLst>
          </p:cNvPr>
          <p:cNvGrpSpPr/>
          <p:nvPr/>
        </p:nvGrpSpPr>
        <p:grpSpPr>
          <a:xfrm>
            <a:off x="-1237786" y="1542485"/>
            <a:ext cx="950422" cy="947242"/>
            <a:chOff x="2807932" y="73714"/>
            <a:chExt cx="1828800" cy="1828800"/>
          </a:xfrm>
        </p:grpSpPr>
        <p:sp>
          <p:nvSpPr>
            <p:cNvPr id="21" name="Oval 20">
              <a:extLst>
                <a:ext uri="{FF2B5EF4-FFF2-40B4-BE49-F238E27FC236}">
                  <a16:creationId xmlns:a16="http://schemas.microsoft.com/office/drawing/2014/main" id="{AFCF1D6D-C505-1D10-EBD3-0242451F7CCB}"/>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B876F86C-989D-6883-02D8-DDE768057D63}"/>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B43C1EDF-7286-523E-ACCA-D3792FDA26F2}"/>
              </a:ext>
            </a:extLst>
          </p:cNvPr>
          <p:cNvGrpSpPr/>
          <p:nvPr/>
        </p:nvGrpSpPr>
        <p:grpSpPr>
          <a:xfrm>
            <a:off x="-1203373" y="2778470"/>
            <a:ext cx="950422" cy="892120"/>
            <a:chOff x="9405405" y="3686329"/>
            <a:chExt cx="1828800" cy="1828800"/>
          </a:xfrm>
        </p:grpSpPr>
        <p:grpSp>
          <p:nvGrpSpPr>
            <p:cNvPr id="24" name="Group 23">
              <a:extLst>
                <a:ext uri="{FF2B5EF4-FFF2-40B4-BE49-F238E27FC236}">
                  <a16:creationId xmlns:a16="http://schemas.microsoft.com/office/drawing/2014/main" id="{ABCFCA2E-5E4D-098B-A478-EB9452407F31}"/>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098941E9-C389-E3D7-0CB7-27BEA3EFC77B}"/>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AEA9F4CF-C218-5F55-3891-04E6C8531BF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5F5CBEE0-E1E7-568D-E864-65F358A1B442}"/>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7CF56C82-1A7D-2482-355B-D255C892F512}"/>
              </a:ext>
            </a:extLst>
          </p:cNvPr>
          <p:cNvGrpSpPr/>
          <p:nvPr/>
        </p:nvGrpSpPr>
        <p:grpSpPr>
          <a:xfrm>
            <a:off x="-2415880" y="2748840"/>
            <a:ext cx="950422" cy="892120"/>
            <a:chOff x="9405405" y="3686329"/>
            <a:chExt cx="1828800" cy="1828800"/>
          </a:xfrm>
        </p:grpSpPr>
        <p:grpSp>
          <p:nvGrpSpPr>
            <p:cNvPr id="29" name="Group 28">
              <a:extLst>
                <a:ext uri="{FF2B5EF4-FFF2-40B4-BE49-F238E27FC236}">
                  <a16:creationId xmlns:a16="http://schemas.microsoft.com/office/drawing/2014/main" id="{AA3434B3-4A1F-AE10-F296-74D6342628CC}"/>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54C3ADA5-5CDA-4C9E-8967-B3EE385C702C}"/>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24DBD277-8282-96FD-3FAA-633CE1D6FF4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1731DA05-265B-AE36-79F9-57CD7CD00337}"/>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DE08EFA-729D-3087-18F5-6B4B66EEE14C}"/>
              </a:ext>
            </a:extLst>
          </p:cNvPr>
          <p:cNvGrpSpPr/>
          <p:nvPr/>
        </p:nvGrpSpPr>
        <p:grpSpPr>
          <a:xfrm>
            <a:off x="-1237786" y="390874"/>
            <a:ext cx="950422" cy="947242"/>
            <a:chOff x="4962794" y="3064564"/>
            <a:chExt cx="1828800" cy="1828800"/>
          </a:xfrm>
        </p:grpSpPr>
        <p:sp>
          <p:nvSpPr>
            <p:cNvPr id="34" name="Oval 33">
              <a:extLst>
                <a:ext uri="{FF2B5EF4-FFF2-40B4-BE49-F238E27FC236}">
                  <a16:creationId xmlns:a16="http://schemas.microsoft.com/office/drawing/2014/main" id="{B50C9F07-89D8-CA27-E4ED-5D8160D979EE}"/>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A4B26D1B-6A21-8801-6756-27E58B9CB91C}"/>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95352CBA-969F-ED19-71AB-9E22BA01A1FB}"/>
              </a:ext>
            </a:extLst>
          </p:cNvPr>
          <p:cNvGrpSpPr/>
          <p:nvPr/>
        </p:nvGrpSpPr>
        <p:grpSpPr>
          <a:xfrm>
            <a:off x="12569588" y="2508217"/>
            <a:ext cx="853506" cy="809194"/>
            <a:chOff x="6830847" y="4397237"/>
            <a:chExt cx="1130089" cy="1114856"/>
          </a:xfrm>
        </p:grpSpPr>
        <p:sp>
          <p:nvSpPr>
            <p:cNvPr id="44" name="Oval 43">
              <a:extLst>
                <a:ext uri="{FF2B5EF4-FFF2-40B4-BE49-F238E27FC236}">
                  <a16:creationId xmlns:a16="http://schemas.microsoft.com/office/drawing/2014/main" id="{B73FBA5E-4650-E358-BECE-F6CB45E56ED5}"/>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C6181F4B-CB36-268E-C9F8-7F0EA19E47DE}"/>
                </a:ext>
              </a:extLst>
            </p:cNvPr>
            <p:cNvPicPr>
              <a:picLocks noChangeAspect="1"/>
            </p:cNvPicPr>
            <p:nvPr/>
          </p:nvPicPr>
          <p:blipFill>
            <a:blip r:embed="rId8"/>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CC06ECB9-546A-3EEA-5890-3683F3232062}"/>
              </a:ext>
            </a:extLst>
          </p:cNvPr>
          <p:cNvGrpSpPr/>
          <p:nvPr/>
        </p:nvGrpSpPr>
        <p:grpSpPr>
          <a:xfrm>
            <a:off x="12548082" y="1400903"/>
            <a:ext cx="853506" cy="809194"/>
            <a:chOff x="9939821" y="4999422"/>
            <a:chExt cx="1130089" cy="1114856"/>
          </a:xfrm>
        </p:grpSpPr>
        <p:sp>
          <p:nvSpPr>
            <p:cNvPr id="47" name="Oval 46">
              <a:extLst>
                <a:ext uri="{FF2B5EF4-FFF2-40B4-BE49-F238E27FC236}">
                  <a16:creationId xmlns:a16="http://schemas.microsoft.com/office/drawing/2014/main" id="{B0952C3C-7C06-0564-DF5A-27882B82D2DC}"/>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B9DC6D3F-AC3D-CED6-12B7-71491EBA1B63}"/>
                </a:ext>
              </a:extLst>
            </p:cNvPr>
            <p:cNvPicPr>
              <a:picLocks noChangeAspect="1"/>
            </p:cNvPicPr>
            <p:nvPr/>
          </p:nvPicPr>
          <p:blipFill>
            <a:blip r:embed="rId9"/>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116F469B-0518-436C-6B8B-80E1D7EC53B1}"/>
              </a:ext>
            </a:extLst>
          </p:cNvPr>
          <p:cNvGrpSpPr/>
          <p:nvPr/>
        </p:nvGrpSpPr>
        <p:grpSpPr>
          <a:xfrm>
            <a:off x="12502046" y="4604283"/>
            <a:ext cx="853506" cy="809194"/>
            <a:chOff x="9993317" y="3563062"/>
            <a:chExt cx="1130089" cy="1114856"/>
          </a:xfrm>
        </p:grpSpPr>
        <p:sp>
          <p:nvSpPr>
            <p:cNvPr id="50" name="Oval 49">
              <a:extLst>
                <a:ext uri="{FF2B5EF4-FFF2-40B4-BE49-F238E27FC236}">
                  <a16:creationId xmlns:a16="http://schemas.microsoft.com/office/drawing/2014/main" id="{89D5104C-0FFB-D756-46C1-C81CE82D2176}"/>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D10FC42C-70D5-25B5-62A9-43280BE5B353}"/>
                </a:ext>
              </a:extLst>
            </p:cNvPr>
            <p:cNvPicPr>
              <a:picLocks noChangeAspect="1"/>
            </p:cNvPicPr>
            <p:nvPr/>
          </p:nvPicPr>
          <p:blipFill>
            <a:blip r:embed="rId10"/>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43CC5237-A9AB-DB18-7CF1-C0EB461F07B5}"/>
              </a:ext>
            </a:extLst>
          </p:cNvPr>
          <p:cNvGrpSpPr/>
          <p:nvPr/>
        </p:nvGrpSpPr>
        <p:grpSpPr>
          <a:xfrm>
            <a:off x="12551428" y="3496969"/>
            <a:ext cx="853506" cy="809194"/>
            <a:chOff x="10091703" y="2028886"/>
            <a:chExt cx="1130089" cy="1114856"/>
          </a:xfrm>
        </p:grpSpPr>
        <p:sp>
          <p:nvSpPr>
            <p:cNvPr id="53" name="Oval 52">
              <a:extLst>
                <a:ext uri="{FF2B5EF4-FFF2-40B4-BE49-F238E27FC236}">
                  <a16:creationId xmlns:a16="http://schemas.microsoft.com/office/drawing/2014/main" id="{EA4D24C8-C111-BE99-D65C-828C2E37954E}"/>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ACD769D0-8CF5-CCAD-620F-FA7CC18E7545}"/>
                </a:ext>
              </a:extLst>
            </p:cNvPr>
            <p:cNvPicPr>
              <a:picLocks noChangeAspect="1"/>
            </p:cNvPicPr>
            <p:nvPr/>
          </p:nvPicPr>
          <p:blipFill>
            <a:blip r:embed="rId11"/>
            <a:stretch>
              <a:fillRect/>
            </a:stretch>
          </p:blipFill>
          <p:spPr>
            <a:xfrm>
              <a:off x="10134600" y="2061765"/>
              <a:ext cx="1052806" cy="1052806"/>
            </a:xfrm>
            <a:prstGeom prst="rect">
              <a:avLst/>
            </a:prstGeom>
          </p:spPr>
        </p:pic>
      </p:grpSp>
      <p:grpSp>
        <p:nvGrpSpPr>
          <p:cNvPr id="55" name="Group 54">
            <a:extLst>
              <a:ext uri="{FF2B5EF4-FFF2-40B4-BE49-F238E27FC236}">
                <a16:creationId xmlns:a16="http://schemas.microsoft.com/office/drawing/2014/main" id="{19AA5733-7823-FB7B-5C67-6ACE0AE46DC6}"/>
              </a:ext>
            </a:extLst>
          </p:cNvPr>
          <p:cNvGrpSpPr/>
          <p:nvPr/>
        </p:nvGrpSpPr>
        <p:grpSpPr>
          <a:xfrm>
            <a:off x="12547187" y="310543"/>
            <a:ext cx="853506" cy="809194"/>
            <a:chOff x="7494429" y="1967889"/>
            <a:chExt cx="1130089" cy="1114856"/>
          </a:xfrm>
        </p:grpSpPr>
        <p:sp>
          <p:nvSpPr>
            <p:cNvPr id="56" name="Oval 55">
              <a:extLst>
                <a:ext uri="{FF2B5EF4-FFF2-40B4-BE49-F238E27FC236}">
                  <a16:creationId xmlns:a16="http://schemas.microsoft.com/office/drawing/2014/main" id="{E4CF2A60-FA74-79BF-C112-03BF22E91431}"/>
                </a:ext>
              </a:extLst>
            </p:cNvPr>
            <p:cNvSpPr/>
            <p:nvPr/>
          </p:nvSpPr>
          <p:spPr>
            <a:xfrm>
              <a:off x="7494429" y="1967889"/>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035D8DCB-F654-2C73-A30E-C095D80F5302}"/>
                </a:ext>
              </a:extLst>
            </p:cNvPr>
            <p:cNvPicPr>
              <a:picLocks noChangeAspect="1"/>
            </p:cNvPicPr>
            <p:nvPr/>
          </p:nvPicPr>
          <p:blipFill>
            <a:blip r:embed="rId12"/>
            <a:stretch>
              <a:fillRect/>
            </a:stretch>
          </p:blipFill>
          <p:spPr>
            <a:xfrm>
              <a:off x="7548219" y="2014211"/>
              <a:ext cx="1013136" cy="1035485"/>
            </a:xfrm>
            <a:prstGeom prst="rect">
              <a:avLst/>
            </a:prstGeom>
          </p:spPr>
        </p:pic>
      </p:grpSp>
      <p:grpSp>
        <p:nvGrpSpPr>
          <p:cNvPr id="36" name="Group 35">
            <a:extLst>
              <a:ext uri="{FF2B5EF4-FFF2-40B4-BE49-F238E27FC236}">
                <a16:creationId xmlns:a16="http://schemas.microsoft.com/office/drawing/2014/main" id="{45962F9D-6896-737C-448A-D81588CF76E4}"/>
              </a:ext>
            </a:extLst>
          </p:cNvPr>
          <p:cNvGrpSpPr/>
          <p:nvPr/>
        </p:nvGrpSpPr>
        <p:grpSpPr>
          <a:xfrm>
            <a:off x="9165239" y="2261721"/>
            <a:ext cx="708126" cy="675608"/>
            <a:chOff x="331470" y="3871994"/>
            <a:chExt cx="1130089" cy="1114856"/>
          </a:xfrm>
        </p:grpSpPr>
        <p:sp>
          <p:nvSpPr>
            <p:cNvPr id="37" name="Oval 36">
              <a:extLst>
                <a:ext uri="{FF2B5EF4-FFF2-40B4-BE49-F238E27FC236}">
                  <a16:creationId xmlns:a16="http://schemas.microsoft.com/office/drawing/2014/main" id="{44871D78-9A15-7C00-1F7A-8FFE6485DD16}"/>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0C2D39F5-4E62-83BD-CB76-75E6FED1AE16}"/>
                </a:ext>
              </a:extLst>
            </p:cNvPr>
            <p:cNvPicPr>
              <a:picLocks noChangeAspect="1"/>
            </p:cNvPicPr>
            <p:nvPr/>
          </p:nvPicPr>
          <p:blipFill>
            <a:blip r:embed="rId13"/>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18107A50-9ACF-DB95-987E-1FD55D04E619}"/>
              </a:ext>
            </a:extLst>
          </p:cNvPr>
          <p:cNvSpPr txBox="1"/>
          <p:nvPr/>
        </p:nvSpPr>
        <p:spPr>
          <a:xfrm>
            <a:off x="2702" y="363140"/>
            <a:ext cx="4450375" cy="6555641"/>
          </a:xfrm>
          <a:prstGeom prst="rect">
            <a:avLst/>
          </a:prstGeom>
          <a:solidFill>
            <a:srgbClr val="E9E6DF"/>
          </a:solidFill>
        </p:spPr>
        <p:txBody>
          <a:bodyPr wrap="square" rtlCol="0">
            <a:spAutoFit/>
          </a:bodyPr>
          <a:lstStyle/>
          <a:p>
            <a:r>
              <a:rPr lang="en-US" sz="1200"/>
              <a:t>4</a:t>
            </a:r>
            <a:r>
              <a:rPr lang="en-US" sz="1200" baseline="30000"/>
              <a:t>th</a:t>
            </a:r>
            <a:r>
              <a:rPr lang="en-US" sz="1200"/>
              <a:t> Gen Match Up – Stand-off Long Range and In-Hex</a:t>
            </a:r>
          </a:p>
          <a:p>
            <a:pPr marL="171450" indent="-171450">
              <a:buFontTx/>
              <a:buChar char="-"/>
            </a:pPr>
            <a:r>
              <a:rPr lang="en-US" sz="1200"/>
              <a:t>In this example, the air movement phase is assumed completed.</a:t>
            </a:r>
          </a:p>
          <a:p>
            <a:pPr marL="171450" indent="-171450">
              <a:buFontTx/>
              <a:buChar char="-"/>
            </a:pPr>
            <a:r>
              <a:rPr lang="en-US" sz="1200"/>
              <a:t>No local detection is required because all aircraft are assumed detected (4</a:t>
            </a:r>
            <a:r>
              <a:rPr lang="en-US" sz="1200" baseline="30000"/>
              <a:t>th</a:t>
            </a:r>
            <a:r>
              <a:rPr lang="en-US" sz="1200"/>
              <a:t> Gen) </a:t>
            </a:r>
          </a:p>
          <a:p>
            <a:pPr marL="171450" indent="-171450">
              <a:buFontTx/>
              <a:buChar char="-"/>
            </a:pPr>
            <a:endParaRPr lang="en-US" sz="1200"/>
          </a:p>
          <a:p>
            <a:r>
              <a:rPr lang="en-US" sz="1200" b="1"/>
              <a:t>Stand-off, Long Range A2A engagement</a:t>
            </a:r>
          </a:p>
          <a:p>
            <a:pPr marL="171450" indent="-171450">
              <a:buFontTx/>
              <a:buChar char="-"/>
            </a:pPr>
            <a:r>
              <a:rPr lang="en-US" sz="1200"/>
              <a:t>Only the F-15EX has an attack range of 1 and is the only aircraft in this example that can engage into an adjacent hex.</a:t>
            </a:r>
          </a:p>
          <a:p>
            <a:pPr marL="171450" indent="-171450">
              <a:buFontTx/>
              <a:buChar char="-"/>
            </a:pPr>
            <a:r>
              <a:rPr lang="en-US" sz="1200"/>
              <a:t>Roll attack value of “10” vs one of the J-16 defense value of “4”</a:t>
            </a:r>
          </a:p>
          <a:p>
            <a:pPr marL="171450" indent="-171450">
              <a:buFontTx/>
              <a:buChar char="-"/>
            </a:pPr>
            <a:r>
              <a:rPr lang="en-US" sz="1200"/>
              <a:t>Assess result</a:t>
            </a:r>
          </a:p>
          <a:p>
            <a:pPr marL="171450" indent="-171450">
              <a:buFontTx/>
              <a:buChar char="-"/>
            </a:pPr>
            <a:r>
              <a:rPr lang="en-US" sz="1200"/>
              <a:t>Proceed to In-Hex A2A combat</a:t>
            </a:r>
          </a:p>
          <a:p>
            <a:pPr marL="171450" indent="-171450">
              <a:buFontTx/>
              <a:buChar char="-"/>
            </a:pPr>
            <a:endParaRPr lang="en-US" sz="1200"/>
          </a:p>
          <a:p>
            <a:r>
              <a:rPr lang="en-US" sz="1200" b="1"/>
              <a:t>In-Hex A2A combat</a:t>
            </a:r>
            <a:endParaRPr lang="en-US" sz="1200"/>
          </a:p>
          <a:p>
            <a:pPr marL="171450" indent="-171450">
              <a:buFontTx/>
              <a:buChar char="-"/>
            </a:pPr>
            <a:r>
              <a:rPr lang="en-US" sz="1200"/>
              <a:t>Roll attack dice for remaining fighters prior to assessing results. Attacks occur simultaneously</a:t>
            </a:r>
          </a:p>
          <a:p>
            <a:pPr marL="171450" indent="-171450">
              <a:buFontTx/>
              <a:buChar char="-"/>
            </a:pPr>
            <a:r>
              <a:rPr lang="en-US" sz="1200"/>
              <a:t>F/A-18 can only engage one red air unit.</a:t>
            </a:r>
          </a:p>
          <a:p>
            <a:pPr marL="171450" indent="-171450">
              <a:buFontTx/>
              <a:buChar char="-"/>
            </a:pPr>
            <a:r>
              <a:rPr lang="en-US" sz="1200"/>
              <a:t>If J-16 survives Stand-off Long-Range engagement, it can still perform In-Hex Combat (2 v 1)</a:t>
            </a:r>
          </a:p>
          <a:p>
            <a:pPr marL="171450" indent="-171450">
              <a:buFontTx/>
              <a:buChar char="-"/>
            </a:pPr>
            <a:endParaRPr lang="en-US" sz="1200"/>
          </a:p>
          <a:p>
            <a:pPr marL="171450" indent="-171450">
              <a:buFontTx/>
              <a:buChar char="-"/>
            </a:pPr>
            <a:r>
              <a:rPr lang="en-US" sz="1200"/>
              <a:t>Assess rolled value compared to the defense value denoted by the number within the red shield icon. </a:t>
            </a:r>
          </a:p>
          <a:p>
            <a:pPr marL="628650" lvl="1" indent="-171450">
              <a:buFontTx/>
              <a:buChar char="-"/>
            </a:pPr>
            <a:r>
              <a:rPr lang="en-US" sz="1200"/>
              <a:t>If the roll is greater than or equal to the defensive value, the piece is removed and placed in the Regeneration Box. </a:t>
            </a:r>
          </a:p>
          <a:p>
            <a:pPr marL="628650" lvl="1" indent="-171450">
              <a:buFontTx/>
              <a:buChar char="-"/>
            </a:pPr>
            <a:r>
              <a:rPr lang="en-US" sz="1200"/>
              <a:t>If attack roll doubles the defense value, the piece is destroyed.</a:t>
            </a:r>
          </a:p>
          <a:p>
            <a:pPr marL="628650" lvl="1" indent="-171450">
              <a:buFontTx/>
              <a:buChar char="-"/>
            </a:pPr>
            <a:r>
              <a:rPr lang="en-US" sz="1200"/>
              <a:t>If each attack roll is less than the opponent's defensive value, the pieces remain in the contested space for the turn’s duration. Neither can complete additional engagements or advance.</a:t>
            </a:r>
          </a:p>
          <a:p>
            <a:r>
              <a:rPr lang="en-US" sz="1200"/>
              <a:t>(example: the F/A18 rolls a “9” and the J-16 rolls a “6”. The F/A-18 is moved to the regeneration box. The J-16 is removed from the game.)</a:t>
            </a:r>
          </a:p>
        </p:txBody>
      </p:sp>
      <p:pic>
        <p:nvPicPr>
          <p:cNvPr id="7" name="Picture 6" descr="A blue circle with a black silhouette of a jet&#10;&#10;Description automatically generated">
            <a:extLst>
              <a:ext uri="{FF2B5EF4-FFF2-40B4-BE49-F238E27FC236}">
                <a16:creationId xmlns:a16="http://schemas.microsoft.com/office/drawing/2014/main" id="{BD054FAA-04D0-B9C8-B677-9A31CD2764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93529" y="4238523"/>
            <a:ext cx="731520" cy="731520"/>
          </a:xfrm>
          <a:prstGeom prst="rect">
            <a:avLst/>
          </a:prstGeom>
        </p:spPr>
      </p:pic>
      <p:pic>
        <p:nvPicPr>
          <p:cNvPr id="8" name="Picture 7" descr="A blue circle with a black silhouette of a jet&#10;&#10;Description automatically generated">
            <a:extLst>
              <a:ext uri="{FF2B5EF4-FFF2-40B4-BE49-F238E27FC236}">
                <a16:creationId xmlns:a16="http://schemas.microsoft.com/office/drawing/2014/main" id="{14F9DBB9-724A-CE2C-AC6D-7ACB636B499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68878" y="560966"/>
            <a:ext cx="1219390" cy="1219390"/>
          </a:xfrm>
          <a:prstGeom prst="rect">
            <a:avLst/>
          </a:prstGeom>
        </p:spPr>
      </p:pic>
      <p:sp>
        <p:nvSpPr>
          <p:cNvPr id="9" name="Oval 8">
            <a:extLst>
              <a:ext uri="{FF2B5EF4-FFF2-40B4-BE49-F238E27FC236}">
                <a16:creationId xmlns:a16="http://schemas.microsoft.com/office/drawing/2014/main" id="{73824DCD-9AF2-06B2-5A02-B709F16A4809}"/>
              </a:ext>
            </a:extLst>
          </p:cNvPr>
          <p:cNvSpPr/>
          <p:nvPr/>
        </p:nvSpPr>
        <p:spPr>
          <a:xfrm>
            <a:off x="5336497" y="940096"/>
            <a:ext cx="333334" cy="342672"/>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B5B9240-AF98-0703-9688-501B1EE22BDB}"/>
              </a:ext>
            </a:extLst>
          </p:cNvPr>
          <p:cNvCxnSpPr>
            <a:cxnSpLocks/>
            <a:endCxn id="9" idx="3"/>
          </p:cNvCxnSpPr>
          <p:nvPr/>
        </p:nvCxnSpPr>
        <p:spPr>
          <a:xfrm flipV="1">
            <a:off x="4164671" y="1232585"/>
            <a:ext cx="1220642" cy="54777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6341520-86E2-2A9B-313A-78C7E1D6D880}"/>
              </a:ext>
            </a:extLst>
          </p:cNvPr>
          <p:cNvGrpSpPr/>
          <p:nvPr/>
        </p:nvGrpSpPr>
        <p:grpSpPr>
          <a:xfrm>
            <a:off x="9383700" y="2937688"/>
            <a:ext cx="738910" cy="700548"/>
            <a:chOff x="9939821" y="4999422"/>
            <a:chExt cx="1130089" cy="1114856"/>
          </a:xfrm>
        </p:grpSpPr>
        <p:sp>
          <p:nvSpPr>
            <p:cNvPr id="17" name="Oval 16">
              <a:extLst>
                <a:ext uri="{FF2B5EF4-FFF2-40B4-BE49-F238E27FC236}">
                  <a16:creationId xmlns:a16="http://schemas.microsoft.com/office/drawing/2014/main" id="{0922D3B9-FEC4-441E-C8C1-3A9C5A418BD0}"/>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9219F62-BC22-00D2-7835-7693AD6DE2A5}"/>
                </a:ext>
              </a:extLst>
            </p:cNvPr>
            <p:cNvPicPr>
              <a:picLocks noChangeAspect="1"/>
            </p:cNvPicPr>
            <p:nvPr/>
          </p:nvPicPr>
          <p:blipFill>
            <a:blip r:embed="rId9"/>
            <a:stretch>
              <a:fillRect/>
            </a:stretch>
          </p:blipFill>
          <p:spPr>
            <a:xfrm>
              <a:off x="9998405" y="5022780"/>
              <a:ext cx="1010551" cy="1054487"/>
            </a:xfrm>
            <a:prstGeom prst="rect">
              <a:avLst/>
            </a:prstGeom>
          </p:spPr>
        </p:pic>
      </p:grpSp>
    </p:spTree>
    <p:extLst>
      <p:ext uri="{BB962C8B-B14F-4D97-AF65-F5344CB8AC3E}">
        <p14:creationId xmlns:p14="http://schemas.microsoft.com/office/powerpoint/2010/main" val="256399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B61E6-FD79-666A-BE0B-2F9E7C84F2E8}"/>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E71F5844-8A61-9C1E-9789-CD8E23936D87}"/>
              </a:ext>
            </a:extLst>
          </p:cNvPr>
          <p:cNvSpPr/>
          <p:nvPr/>
        </p:nvSpPr>
        <p:spPr>
          <a:xfrm>
            <a:off x="4849161" y="397344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D1364BBF-D110-20E2-674C-BFDDBC884F6C}"/>
              </a:ext>
            </a:extLst>
          </p:cNvPr>
          <p:cNvSpPr/>
          <p:nvPr/>
        </p:nvSpPr>
        <p:spPr>
          <a:xfrm>
            <a:off x="8185378" y="2205770"/>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15E79597-FBF8-53FF-84DF-3698C6A7B690}"/>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14581C89-C2BC-C1C7-1C33-F04F9B851329}"/>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2CF18DAA-C4D2-974D-3B87-981A511C8F53}"/>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DCD00F63-A360-5113-11FD-87780F07FF3A}"/>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DAF9D8CF-0EA4-B389-1145-9253B4DB10A8}"/>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54873C80-11CA-CB12-EDED-23AD99480A22}"/>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F69D646B-548A-5FF0-C987-4806237F4791}"/>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A90B878D-E5CB-CB41-131E-E5A747CF1A15}"/>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1753C-E651-5755-6222-13C075D941CA}"/>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FC1F93A5-F54A-0AFE-CC3F-6BEEF700ACB6}"/>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a:p>
        </p:txBody>
      </p:sp>
      <p:grpSp>
        <p:nvGrpSpPr>
          <p:cNvPr id="11" name="Group 10">
            <a:extLst>
              <a:ext uri="{FF2B5EF4-FFF2-40B4-BE49-F238E27FC236}">
                <a16:creationId xmlns:a16="http://schemas.microsoft.com/office/drawing/2014/main" id="{84317D9E-98C7-4F6E-104B-9A2D61707F90}"/>
              </a:ext>
            </a:extLst>
          </p:cNvPr>
          <p:cNvGrpSpPr/>
          <p:nvPr/>
        </p:nvGrpSpPr>
        <p:grpSpPr>
          <a:xfrm>
            <a:off x="-1300697" y="4761583"/>
            <a:ext cx="950422" cy="913582"/>
            <a:chOff x="3371716" y="3287888"/>
            <a:chExt cx="1198090" cy="1183338"/>
          </a:xfrm>
        </p:grpSpPr>
        <p:sp>
          <p:nvSpPr>
            <p:cNvPr id="13" name="Oval 12">
              <a:extLst>
                <a:ext uri="{FF2B5EF4-FFF2-40B4-BE49-F238E27FC236}">
                  <a16:creationId xmlns:a16="http://schemas.microsoft.com/office/drawing/2014/main" id="{E688A295-9084-012E-59BD-3050C0DF335E}"/>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87769E7-1F74-54BC-F8A9-B59FC8345093}"/>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7CF4B055-9EBD-BB3F-D8D6-E73192D9FF9C}"/>
              </a:ext>
            </a:extLst>
          </p:cNvPr>
          <p:cNvGrpSpPr/>
          <p:nvPr/>
        </p:nvGrpSpPr>
        <p:grpSpPr>
          <a:xfrm>
            <a:off x="-1310027" y="1512205"/>
            <a:ext cx="950422" cy="947242"/>
            <a:chOff x="2807932" y="73714"/>
            <a:chExt cx="1828800" cy="1828800"/>
          </a:xfrm>
        </p:grpSpPr>
        <p:sp>
          <p:nvSpPr>
            <p:cNvPr id="21" name="Oval 20">
              <a:extLst>
                <a:ext uri="{FF2B5EF4-FFF2-40B4-BE49-F238E27FC236}">
                  <a16:creationId xmlns:a16="http://schemas.microsoft.com/office/drawing/2014/main" id="{A11139AA-A458-C579-3CD0-88211A0752CE}"/>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1CCE417D-EB51-8C58-8FC6-0CB11AE01CB2}"/>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7B782FA6-95F7-3F32-CB74-E4F48459D00D}"/>
              </a:ext>
            </a:extLst>
          </p:cNvPr>
          <p:cNvGrpSpPr/>
          <p:nvPr/>
        </p:nvGrpSpPr>
        <p:grpSpPr>
          <a:xfrm>
            <a:off x="-1296154" y="2560013"/>
            <a:ext cx="950422" cy="892120"/>
            <a:chOff x="9405405" y="3686329"/>
            <a:chExt cx="1828800" cy="1828800"/>
          </a:xfrm>
        </p:grpSpPr>
        <p:grpSp>
          <p:nvGrpSpPr>
            <p:cNvPr id="24" name="Group 23">
              <a:extLst>
                <a:ext uri="{FF2B5EF4-FFF2-40B4-BE49-F238E27FC236}">
                  <a16:creationId xmlns:a16="http://schemas.microsoft.com/office/drawing/2014/main" id="{5DE53EF1-E9EC-587F-B2F1-20BFEF4EC63C}"/>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0E3AEB2E-558D-EAEC-5D4A-8C9954195DEB}"/>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74DE30F3-7649-A7A5-85F2-797F7C5E8E0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73E2CBAD-592B-108F-912A-AA3F6BB7ECA0}"/>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46EA6E6A-79FE-959F-A557-017D528942FD}"/>
              </a:ext>
            </a:extLst>
          </p:cNvPr>
          <p:cNvGrpSpPr/>
          <p:nvPr/>
        </p:nvGrpSpPr>
        <p:grpSpPr>
          <a:xfrm>
            <a:off x="-1333009" y="3593107"/>
            <a:ext cx="950422" cy="892120"/>
            <a:chOff x="9405405" y="3686329"/>
            <a:chExt cx="1828800" cy="1828800"/>
          </a:xfrm>
        </p:grpSpPr>
        <p:grpSp>
          <p:nvGrpSpPr>
            <p:cNvPr id="29" name="Group 28">
              <a:extLst>
                <a:ext uri="{FF2B5EF4-FFF2-40B4-BE49-F238E27FC236}">
                  <a16:creationId xmlns:a16="http://schemas.microsoft.com/office/drawing/2014/main" id="{34FD9C39-136A-2543-8823-A8EF934C2BB0}"/>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30EAB0C4-54D4-710C-D4C8-A83B1ECD7143}"/>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A3BB44CE-7D5C-44FC-8FEB-31FEFE5E2A4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B192C8DB-FEF1-E2D6-FC9E-63F55E1361E6}"/>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2DB7437B-8332-F6F2-FBA2-2AB2E4B2E5FB}"/>
              </a:ext>
            </a:extLst>
          </p:cNvPr>
          <p:cNvGrpSpPr/>
          <p:nvPr/>
        </p:nvGrpSpPr>
        <p:grpSpPr>
          <a:xfrm>
            <a:off x="-1285530" y="475252"/>
            <a:ext cx="950422" cy="947242"/>
            <a:chOff x="4962794" y="3064564"/>
            <a:chExt cx="1828800" cy="1828800"/>
          </a:xfrm>
        </p:grpSpPr>
        <p:sp>
          <p:nvSpPr>
            <p:cNvPr id="34" name="Oval 33">
              <a:extLst>
                <a:ext uri="{FF2B5EF4-FFF2-40B4-BE49-F238E27FC236}">
                  <a16:creationId xmlns:a16="http://schemas.microsoft.com/office/drawing/2014/main" id="{28B3F75E-8A28-4201-EECE-E0B60B17CE70}"/>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EA2F0A68-14F8-F413-D6D0-EADDFCB4C8D1}"/>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B6B10896-589A-A03A-91F1-C1409B85D73E}"/>
              </a:ext>
            </a:extLst>
          </p:cNvPr>
          <p:cNvGrpSpPr/>
          <p:nvPr/>
        </p:nvGrpSpPr>
        <p:grpSpPr>
          <a:xfrm>
            <a:off x="12510344" y="1319467"/>
            <a:ext cx="853506" cy="809194"/>
            <a:chOff x="6830847" y="4397237"/>
            <a:chExt cx="1130089" cy="1114856"/>
          </a:xfrm>
        </p:grpSpPr>
        <p:sp>
          <p:nvSpPr>
            <p:cNvPr id="44" name="Oval 43">
              <a:extLst>
                <a:ext uri="{FF2B5EF4-FFF2-40B4-BE49-F238E27FC236}">
                  <a16:creationId xmlns:a16="http://schemas.microsoft.com/office/drawing/2014/main" id="{211D166E-B4AF-F1C8-F438-DAD871A78C7A}"/>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363FD0DC-1B14-2277-0C0E-501FEC244F9F}"/>
                </a:ext>
              </a:extLst>
            </p:cNvPr>
            <p:cNvPicPr>
              <a:picLocks noChangeAspect="1"/>
            </p:cNvPicPr>
            <p:nvPr/>
          </p:nvPicPr>
          <p:blipFill>
            <a:blip r:embed="rId8"/>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D38C5C85-06F7-2CB7-29F6-3488E8320569}"/>
              </a:ext>
            </a:extLst>
          </p:cNvPr>
          <p:cNvGrpSpPr/>
          <p:nvPr/>
        </p:nvGrpSpPr>
        <p:grpSpPr>
          <a:xfrm>
            <a:off x="8562421" y="2384077"/>
            <a:ext cx="853506" cy="809194"/>
            <a:chOff x="9939821" y="4999422"/>
            <a:chExt cx="1130089" cy="1114856"/>
          </a:xfrm>
        </p:grpSpPr>
        <p:sp>
          <p:nvSpPr>
            <p:cNvPr id="47" name="Oval 46">
              <a:extLst>
                <a:ext uri="{FF2B5EF4-FFF2-40B4-BE49-F238E27FC236}">
                  <a16:creationId xmlns:a16="http://schemas.microsoft.com/office/drawing/2014/main" id="{72986C4C-199E-C71F-48EB-EE10C8408872}"/>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2F61A7D1-627D-5C3F-AF28-09330088A372}"/>
                </a:ext>
              </a:extLst>
            </p:cNvPr>
            <p:cNvPicPr>
              <a:picLocks noChangeAspect="1"/>
            </p:cNvPicPr>
            <p:nvPr/>
          </p:nvPicPr>
          <p:blipFill>
            <a:blip r:embed="rId9"/>
            <a:stretch>
              <a:fillRect/>
            </a:stretch>
          </p:blipFill>
          <p:spPr>
            <a:xfrm>
              <a:off x="9998405" y="5022780"/>
              <a:ext cx="1010551" cy="1054487"/>
            </a:xfrm>
            <a:prstGeom prst="rect">
              <a:avLst/>
            </a:prstGeom>
          </p:spPr>
        </p:pic>
      </p:grpSp>
      <p:grpSp>
        <p:nvGrpSpPr>
          <p:cNvPr id="52" name="Group 51">
            <a:extLst>
              <a:ext uri="{FF2B5EF4-FFF2-40B4-BE49-F238E27FC236}">
                <a16:creationId xmlns:a16="http://schemas.microsoft.com/office/drawing/2014/main" id="{A9A9025B-A5B5-EF8B-CC04-C84D1A14EC3E}"/>
              </a:ext>
            </a:extLst>
          </p:cNvPr>
          <p:cNvGrpSpPr/>
          <p:nvPr/>
        </p:nvGrpSpPr>
        <p:grpSpPr>
          <a:xfrm>
            <a:off x="12571975" y="3247101"/>
            <a:ext cx="853506" cy="809194"/>
            <a:chOff x="10091703" y="2028886"/>
            <a:chExt cx="1130089" cy="1114856"/>
          </a:xfrm>
        </p:grpSpPr>
        <p:sp>
          <p:nvSpPr>
            <p:cNvPr id="53" name="Oval 52">
              <a:extLst>
                <a:ext uri="{FF2B5EF4-FFF2-40B4-BE49-F238E27FC236}">
                  <a16:creationId xmlns:a16="http://schemas.microsoft.com/office/drawing/2014/main" id="{ED791BE8-E67E-D60E-B587-A50DC6E9CC93}"/>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A7A595A3-CC6C-BB79-7A32-5BD9A56133F4}"/>
                </a:ext>
              </a:extLst>
            </p:cNvPr>
            <p:cNvPicPr>
              <a:picLocks noChangeAspect="1"/>
            </p:cNvPicPr>
            <p:nvPr/>
          </p:nvPicPr>
          <p:blipFill>
            <a:blip r:embed="rId10"/>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E844B9FC-3A77-9CA9-809F-40EB6A80357F}"/>
              </a:ext>
            </a:extLst>
          </p:cNvPr>
          <p:cNvGrpSpPr/>
          <p:nvPr/>
        </p:nvGrpSpPr>
        <p:grpSpPr>
          <a:xfrm>
            <a:off x="10255200" y="2001342"/>
            <a:ext cx="865844" cy="794864"/>
            <a:chOff x="331470" y="3871994"/>
            <a:chExt cx="1130089" cy="1114856"/>
          </a:xfrm>
        </p:grpSpPr>
        <p:sp>
          <p:nvSpPr>
            <p:cNvPr id="37" name="Oval 36">
              <a:extLst>
                <a:ext uri="{FF2B5EF4-FFF2-40B4-BE49-F238E27FC236}">
                  <a16:creationId xmlns:a16="http://schemas.microsoft.com/office/drawing/2014/main" id="{9FBA075B-6A2D-B6C9-EC44-26EA7641506F}"/>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1C253B77-6F60-CA8E-2E31-F37217067F11}"/>
                </a:ext>
              </a:extLst>
            </p:cNvPr>
            <p:cNvPicPr>
              <a:picLocks noChangeAspect="1"/>
            </p:cNvPicPr>
            <p:nvPr/>
          </p:nvPicPr>
          <p:blipFill>
            <a:blip r:embed="rId11"/>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981F776E-BAF8-1D27-575C-5136F1C8A576}"/>
              </a:ext>
            </a:extLst>
          </p:cNvPr>
          <p:cNvSpPr txBox="1"/>
          <p:nvPr/>
        </p:nvSpPr>
        <p:spPr>
          <a:xfrm>
            <a:off x="122909" y="385419"/>
            <a:ext cx="5056903" cy="5524589"/>
          </a:xfrm>
          <a:prstGeom prst="rect">
            <a:avLst/>
          </a:prstGeom>
          <a:solidFill>
            <a:srgbClr val="E9E6DF"/>
          </a:solidFill>
        </p:spPr>
        <p:txBody>
          <a:bodyPr wrap="square" rtlCol="0">
            <a:spAutoFit/>
          </a:bodyPr>
          <a:lstStyle/>
          <a:p>
            <a:r>
              <a:rPr lang="en-US" sz="1100" b="1"/>
              <a:t>5</a:t>
            </a:r>
            <a:r>
              <a:rPr lang="en-US" sz="1100" b="1" baseline="30000"/>
              <a:t>th</a:t>
            </a:r>
            <a:r>
              <a:rPr lang="en-US" sz="1100" b="1"/>
              <a:t> gen 4</a:t>
            </a:r>
            <a:r>
              <a:rPr lang="en-US" sz="1100" b="1" baseline="30000"/>
              <a:t>th</a:t>
            </a:r>
            <a:r>
              <a:rPr lang="en-US" sz="1100" b="1"/>
              <a:t> Gen Match Up – Add Stand Off, Long Range Air-to-Air Continued</a:t>
            </a:r>
          </a:p>
          <a:p>
            <a:endParaRPr lang="en-US" sz="800" b="0" i="0" u="none" strike="noStrike" baseline="0">
              <a:solidFill>
                <a:srgbClr val="000000"/>
              </a:solidFill>
            </a:endParaRPr>
          </a:p>
          <a:p>
            <a:r>
              <a:rPr lang="en-US" sz="1050" b="1" i="0" u="none" strike="noStrike" baseline="0">
                <a:solidFill>
                  <a:srgbClr val="000000"/>
                </a:solidFill>
                <a:highlight>
                  <a:srgbClr val="FFFF00"/>
                </a:highlight>
              </a:rPr>
              <a:t>6.5.7. Stealth Aircraft</a:t>
            </a:r>
            <a:r>
              <a:rPr lang="en-US" sz="1050" b="1" i="0" u="none" strike="noStrike" baseline="0">
                <a:solidFill>
                  <a:srgbClr val="000000"/>
                </a:solidFill>
              </a:rPr>
              <a:t>. </a:t>
            </a:r>
            <a:r>
              <a:rPr lang="en-US" sz="1050" b="0" i="0" u="none" strike="noStrike" baseline="0">
                <a:solidFill>
                  <a:srgbClr val="000000"/>
                </a:solidFill>
              </a:rPr>
              <a:t>Stealth aircraft are those with low radar signature and are depicted with a local detection indicator, such as the F-22, shown to the right, with its stealth / local detection value of</a:t>
            </a:r>
            <a:r>
              <a:rPr lang="en-US" sz="1050" b="1" i="0" u="none" strike="noStrike" baseline="0">
                <a:solidFill>
                  <a:srgbClr val="000000"/>
                </a:solidFill>
              </a:rPr>
              <a:t> 9. </a:t>
            </a:r>
            <a:r>
              <a:rPr lang="en-US" sz="1050" b="0" i="0" u="none" strike="noStrike" baseline="0">
                <a:solidFill>
                  <a:srgbClr val="000000"/>
                </a:solidFill>
              </a:rPr>
              <a:t>The highest detection die roll that can be made against a stealth aircraft is a d12. When operating in emissions control (EMCON), the counters are flipped to their “Unknown” side with the white silhouette. When in this mode, they can engage other aircraft in the same hex but cannot engage into an adjacent hex unless supported by another sensor that is actively emitting such as an E-3 or E-2D Airborne Early Warning (AEW) aircraft. </a:t>
            </a:r>
          </a:p>
          <a:p>
            <a:pPr marL="171450" indent="-171450">
              <a:buFontTx/>
              <a:buChar char="-"/>
            </a:pPr>
            <a:endParaRPr lang="en-US" sz="800"/>
          </a:p>
          <a:p>
            <a:pPr algn="l"/>
            <a:r>
              <a:rPr lang="en-US" sz="1100" b="1" i="0" u="none" strike="noStrike" baseline="0">
                <a:solidFill>
                  <a:srgbClr val="000000"/>
                </a:solidFill>
                <a:highlight>
                  <a:srgbClr val="FFFF00"/>
                </a:highlight>
                <a:latin typeface="Calibri" panose="020F0502020204030204" pitchFamily="34" charset="0"/>
              </a:rPr>
              <a:t>9.7.3 Step 1. Stand Off Air to Air</a:t>
            </a:r>
            <a:r>
              <a:rPr lang="en-US" sz="1100" b="1" i="0" u="none" strike="noStrike" baseline="0">
                <a:solidFill>
                  <a:srgbClr val="000000"/>
                </a:solidFill>
                <a:latin typeface="Calibri" panose="020F0502020204030204" pitchFamily="34" charset="0"/>
              </a:rPr>
              <a:t>. </a:t>
            </a:r>
            <a:r>
              <a:rPr lang="en-US" sz="1100" b="0" i="0" u="none" strike="noStrike" baseline="0">
                <a:solidFill>
                  <a:srgbClr val="000000"/>
                </a:solidFill>
                <a:latin typeface="Calibri" panose="020F0502020204030204" pitchFamily="34" charset="0"/>
              </a:rPr>
              <a:t>Resolve all long range (1 hex range) air to air missile engagements. </a:t>
            </a:r>
            <a:endParaRPr lang="en-US" sz="1100" b="0" i="0" u="none" strike="noStrike" baseline="0">
              <a:solidFill>
                <a:srgbClr val="000000"/>
              </a:solidFill>
            </a:endParaRPr>
          </a:p>
          <a:p>
            <a:r>
              <a:rPr lang="en-US" sz="1100" b="1" i="0" u="none" strike="noStrike" baseline="0">
                <a:solidFill>
                  <a:srgbClr val="000000"/>
                </a:solidFill>
                <a:latin typeface="Calibri" panose="020F0502020204030204" pitchFamily="34" charset="0"/>
              </a:rPr>
              <a:t>Example 1. </a:t>
            </a:r>
          </a:p>
          <a:p>
            <a:pPr marL="171450" indent="-171450">
              <a:buFontTx/>
              <a:buChar char="-"/>
            </a:pPr>
            <a:r>
              <a:rPr lang="en-US" sz="1100" b="0" i="0" u="none" strike="noStrike" baseline="0">
                <a:solidFill>
                  <a:srgbClr val="000000"/>
                </a:solidFill>
                <a:latin typeface="Calibri" panose="020F0502020204030204" pitchFamily="34" charset="0"/>
              </a:rPr>
              <a:t>The F-22 elects to utilize a long-range engagement. Note the F-22 has an engagement range of “1” denoted next to its attack value. The J-16 is limited to in-hex engagement denoted by its attack range of “0”. This allows the F-22 to attempt the long-range engagement against the J-16. </a:t>
            </a:r>
          </a:p>
          <a:p>
            <a:pPr marL="171450" indent="-171450">
              <a:buFontTx/>
              <a:buChar char="-"/>
            </a:pPr>
            <a:r>
              <a:rPr lang="en-US" sz="1100" b="1">
                <a:latin typeface="Calibri" panose="020F0502020204030204" pitchFamily="34" charset="0"/>
              </a:rPr>
              <a:t>NOTE: With no external or “off-board” sensing capability such as a E-2 or E-3, for the F-22 to engage into the adjacent hex, it sacrifices its low observability.</a:t>
            </a:r>
          </a:p>
          <a:p>
            <a:pPr marL="171450" indent="-171450">
              <a:buFontTx/>
              <a:buChar char="-"/>
            </a:pPr>
            <a:r>
              <a:rPr lang="en-US" sz="1100" b="1">
                <a:latin typeface="Calibri" panose="020F0502020204030204" pitchFamily="34" charset="0"/>
              </a:rPr>
              <a:t>In this example there is no observed risk for the F-22 to conduct the stand-off, long-range engagement.</a:t>
            </a:r>
          </a:p>
          <a:p>
            <a:endParaRPr lang="en-US" sz="1100">
              <a:solidFill>
                <a:srgbClr val="000000"/>
              </a:solidFill>
              <a:latin typeface="Calibri" panose="020F0502020204030204" pitchFamily="34" charset="0"/>
            </a:endParaRPr>
          </a:p>
          <a:p>
            <a:r>
              <a:rPr lang="en-US" sz="1100" b="1" i="0" u="none" strike="noStrike" baseline="0">
                <a:solidFill>
                  <a:srgbClr val="000000"/>
                </a:solidFill>
                <a:latin typeface="Calibri" panose="020F0502020204030204" pitchFamily="34" charset="0"/>
              </a:rPr>
              <a:t>Example 2. Choose between engagement types</a:t>
            </a:r>
          </a:p>
          <a:p>
            <a:pPr marL="171450" indent="-171450">
              <a:buFontTx/>
              <a:buChar char="-"/>
            </a:pPr>
            <a:r>
              <a:rPr lang="en-US" sz="1100">
                <a:solidFill>
                  <a:srgbClr val="000000"/>
                </a:solidFill>
                <a:latin typeface="Calibri" panose="020F0502020204030204" pitchFamily="34" charset="0"/>
              </a:rPr>
              <a:t>In this example, assume the F-22 is undetected after local detection attempt by the JH-7. </a:t>
            </a:r>
          </a:p>
          <a:p>
            <a:pPr marL="171450" indent="-171450">
              <a:buFontTx/>
              <a:buChar char="-"/>
            </a:pPr>
            <a:r>
              <a:rPr lang="en-US" sz="1100">
                <a:solidFill>
                  <a:srgbClr val="000000"/>
                </a:solidFill>
                <a:latin typeface="Calibri" panose="020F0502020204030204" pitchFamily="34" charset="0"/>
              </a:rPr>
              <a:t>The F-22 now has the option to conduct either a long-range engagement against the J-16, in-Hex engagement against the JH-7, or both. </a:t>
            </a:r>
          </a:p>
          <a:p>
            <a:pPr marL="171450" indent="-171450">
              <a:buFontTx/>
              <a:buChar char="-"/>
            </a:pPr>
            <a:r>
              <a:rPr lang="en-US" sz="1100" b="0" i="0" u="none" strike="noStrike" baseline="0">
                <a:solidFill>
                  <a:srgbClr val="000000"/>
                </a:solidFill>
                <a:latin typeface="Calibri" panose="020F0502020204030204" pitchFamily="34" charset="0"/>
              </a:rPr>
              <a:t>If the F-22 elects to conduct long-range engagement, it would then be assumed detected by the JH-7, which would then have an opportunity to engage the F-22 </a:t>
            </a:r>
            <a:r>
              <a:rPr lang="en-US" sz="1100">
                <a:solidFill>
                  <a:srgbClr val="000000"/>
                </a:solidFill>
                <a:latin typeface="Calibri" panose="020F0502020204030204" pitchFamily="34" charset="0"/>
              </a:rPr>
              <a:t>during the In-Hex Combat engagement</a:t>
            </a:r>
            <a:r>
              <a:rPr lang="en-US" sz="1100" b="0" i="0" u="none" strike="noStrike" baseline="0">
                <a:solidFill>
                  <a:srgbClr val="000000"/>
                </a:solidFill>
                <a:latin typeface="Calibri" panose="020F0502020204030204" pitchFamily="34" charset="0"/>
              </a:rPr>
              <a:t>. </a:t>
            </a:r>
          </a:p>
          <a:p>
            <a:pPr marL="628650" lvl="1" indent="-171450">
              <a:buFontTx/>
              <a:buChar char="-"/>
            </a:pPr>
            <a:r>
              <a:rPr lang="en-US" sz="1100" b="1" i="0" u="none" strike="noStrike" baseline="0">
                <a:solidFill>
                  <a:srgbClr val="000000"/>
                </a:solidFill>
                <a:latin typeface="Calibri" panose="020F0502020204030204" pitchFamily="34" charset="0"/>
              </a:rPr>
              <a:t>Discussion: When might the F-22 elect to only choose the single in-hex engagement?</a:t>
            </a:r>
          </a:p>
        </p:txBody>
      </p:sp>
      <p:grpSp>
        <p:nvGrpSpPr>
          <p:cNvPr id="10" name="Group 9">
            <a:extLst>
              <a:ext uri="{FF2B5EF4-FFF2-40B4-BE49-F238E27FC236}">
                <a16:creationId xmlns:a16="http://schemas.microsoft.com/office/drawing/2014/main" id="{D62AF078-7309-8F55-3A2E-8606369B0E1D}"/>
              </a:ext>
            </a:extLst>
          </p:cNvPr>
          <p:cNvGrpSpPr/>
          <p:nvPr/>
        </p:nvGrpSpPr>
        <p:grpSpPr>
          <a:xfrm>
            <a:off x="7127669" y="3622552"/>
            <a:ext cx="913262" cy="871324"/>
            <a:chOff x="331470" y="3871994"/>
            <a:chExt cx="1130089" cy="1114856"/>
          </a:xfrm>
        </p:grpSpPr>
        <p:sp>
          <p:nvSpPr>
            <p:cNvPr id="15" name="Oval 14">
              <a:extLst>
                <a:ext uri="{FF2B5EF4-FFF2-40B4-BE49-F238E27FC236}">
                  <a16:creationId xmlns:a16="http://schemas.microsoft.com/office/drawing/2014/main" id="{D2CB4CD8-FC00-9F09-3D18-542B4E2FD933}"/>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758F0EB-83BB-5BDD-C8C0-EEC4943E70DC}"/>
                </a:ext>
              </a:extLst>
            </p:cNvPr>
            <p:cNvPicPr>
              <a:picLocks noChangeAspect="1"/>
            </p:cNvPicPr>
            <p:nvPr/>
          </p:nvPicPr>
          <p:blipFill>
            <a:blip r:embed="rId11"/>
            <a:stretch>
              <a:fillRect/>
            </a:stretch>
          </p:blipFill>
          <p:spPr>
            <a:xfrm>
              <a:off x="391744" y="3910825"/>
              <a:ext cx="1000115" cy="1029530"/>
            </a:xfrm>
            <a:prstGeom prst="rect">
              <a:avLst/>
            </a:prstGeom>
          </p:spPr>
        </p:pic>
      </p:grpSp>
      <p:cxnSp>
        <p:nvCxnSpPr>
          <p:cNvPr id="74" name="Straight Connector 73">
            <a:extLst>
              <a:ext uri="{FF2B5EF4-FFF2-40B4-BE49-F238E27FC236}">
                <a16:creationId xmlns:a16="http://schemas.microsoft.com/office/drawing/2014/main" id="{22F5AD48-F7ED-460D-B9D3-4075C738FB2C}"/>
              </a:ext>
            </a:extLst>
          </p:cNvPr>
          <p:cNvCxnSpPr>
            <a:cxnSpLocks/>
            <a:endCxn id="68" idx="2"/>
          </p:cNvCxnSpPr>
          <p:nvPr/>
        </p:nvCxnSpPr>
        <p:spPr>
          <a:xfrm>
            <a:off x="6917305" y="1305656"/>
            <a:ext cx="2315112" cy="4468015"/>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77" name="TextBox 76">
            <a:extLst>
              <a:ext uri="{FF2B5EF4-FFF2-40B4-BE49-F238E27FC236}">
                <a16:creationId xmlns:a16="http://schemas.microsoft.com/office/drawing/2014/main" id="{CBC09AA1-7C94-99EB-FEB1-64B7AD873D04}"/>
              </a:ext>
            </a:extLst>
          </p:cNvPr>
          <p:cNvSpPr txBox="1"/>
          <p:nvPr/>
        </p:nvSpPr>
        <p:spPr>
          <a:xfrm>
            <a:off x="5284367" y="4199869"/>
            <a:ext cx="339059" cy="276999"/>
          </a:xfrm>
          <a:prstGeom prst="rect">
            <a:avLst/>
          </a:prstGeom>
          <a:noFill/>
        </p:spPr>
        <p:txBody>
          <a:bodyPr wrap="square" rtlCol="0">
            <a:spAutoFit/>
          </a:bodyPr>
          <a:lstStyle/>
          <a:p>
            <a:r>
              <a:rPr lang="en-US" sz="1200"/>
              <a:t>1.</a:t>
            </a:r>
          </a:p>
        </p:txBody>
      </p:sp>
      <p:sp>
        <p:nvSpPr>
          <p:cNvPr id="78" name="TextBox 77">
            <a:extLst>
              <a:ext uri="{FF2B5EF4-FFF2-40B4-BE49-F238E27FC236}">
                <a16:creationId xmlns:a16="http://schemas.microsoft.com/office/drawing/2014/main" id="{AE6EC48D-FFFD-A8F4-C120-723B1E8481FD}"/>
              </a:ext>
            </a:extLst>
          </p:cNvPr>
          <p:cNvSpPr txBox="1"/>
          <p:nvPr/>
        </p:nvSpPr>
        <p:spPr>
          <a:xfrm>
            <a:off x="8526245" y="2198760"/>
            <a:ext cx="339059" cy="276999"/>
          </a:xfrm>
          <a:prstGeom prst="rect">
            <a:avLst/>
          </a:prstGeom>
          <a:noFill/>
        </p:spPr>
        <p:txBody>
          <a:bodyPr wrap="square" rtlCol="0">
            <a:spAutoFit/>
          </a:bodyPr>
          <a:lstStyle/>
          <a:p>
            <a:r>
              <a:rPr lang="en-US" sz="1200"/>
              <a:t>2.</a:t>
            </a:r>
          </a:p>
        </p:txBody>
      </p:sp>
      <p:grpSp>
        <p:nvGrpSpPr>
          <p:cNvPr id="87" name="Group 86">
            <a:extLst>
              <a:ext uri="{FF2B5EF4-FFF2-40B4-BE49-F238E27FC236}">
                <a16:creationId xmlns:a16="http://schemas.microsoft.com/office/drawing/2014/main" id="{C64B8FF5-DA00-0E9C-0BC6-3D0CC1742A3A}"/>
              </a:ext>
            </a:extLst>
          </p:cNvPr>
          <p:cNvGrpSpPr/>
          <p:nvPr/>
        </p:nvGrpSpPr>
        <p:grpSpPr>
          <a:xfrm>
            <a:off x="5181845" y="646812"/>
            <a:ext cx="1312930" cy="1316260"/>
            <a:chOff x="2807932" y="73714"/>
            <a:chExt cx="1828800" cy="1828800"/>
          </a:xfrm>
        </p:grpSpPr>
        <p:sp>
          <p:nvSpPr>
            <p:cNvPr id="88" name="Oval 87">
              <a:extLst>
                <a:ext uri="{FF2B5EF4-FFF2-40B4-BE49-F238E27FC236}">
                  <a16:creationId xmlns:a16="http://schemas.microsoft.com/office/drawing/2014/main" id="{A4039795-A2AD-BB4F-B913-3CC05B73A5B1}"/>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descr="A screen shot of a game&#10;&#10;AI-generated content may be incorrect.">
              <a:extLst>
                <a:ext uri="{FF2B5EF4-FFF2-40B4-BE49-F238E27FC236}">
                  <a16:creationId xmlns:a16="http://schemas.microsoft.com/office/drawing/2014/main" id="{C2043C23-D34A-6F21-8EC9-252647D9DC47}"/>
                </a:ext>
              </a:extLst>
            </p:cNvPr>
            <p:cNvPicPr>
              <a:picLocks noChangeAspect="1"/>
            </p:cNvPicPr>
            <p:nvPr/>
          </p:nvPicPr>
          <p:blipFill>
            <a:blip r:embed="rId4"/>
            <a:stretch>
              <a:fillRect/>
            </a:stretch>
          </p:blipFill>
          <p:spPr>
            <a:xfrm>
              <a:off x="2878296" y="134205"/>
              <a:ext cx="1674457" cy="1688411"/>
            </a:xfrm>
            <a:prstGeom prst="rect">
              <a:avLst/>
            </a:prstGeom>
          </p:spPr>
        </p:pic>
      </p:grpSp>
      <p:sp>
        <p:nvSpPr>
          <p:cNvPr id="92" name="Oval 91">
            <a:extLst>
              <a:ext uri="{FF2B5EF4-FFF2-40B4-BE49-F238E27FC236}">
                <a16:creationId xmlns:a16="http://schemas.microsoft.com/office/drawing/2014/main" id="{56EACB61-568B-9218-93D3-8E80D0CB4A1F}"/>
              </a:ext>
            </a:extLst>
          </p:cNvPr>
          <p:cNvSpPr/>
          <p:nvPr/>
        </p:nvSpPr>
        <p:spPr>
          <a:xfrm>
            <a:off x="5789632" y="1079822"/>
            <a:ext cx="333334" cy="342672"/>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369F264F-9E3F-1270-C6F3-04CD8518814C}"/>
              </a:ext>
            </a:extLst>
          </p:cNvPr>
          <p:cNvCxnSpPr>
            <a:cxnSpLocks/>
            <a:endCxn id="92" idx="3"/>
          </p:cNvCxnSpPr>
          <p:nvPr/>
        </p:nvCxnSpPr>
        <p:spPr>
          <a:xfrm flipV="1">
            <a:off x="5080000" y="1372311"/>
            <a:ext cx="758448" cy="130433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3E8813A-2542-FE43-CC9F-4E4AA66A7D07}"/>
              </a:ext>
            </a:extLst>
          </p:cNvPr>
          <p:cNvGrpSpPr/>
          <p:nvPr/>
        </p:nvGrpSpPr>
        <p:grpSpPr>
          <a:xfrm>
            <a:off x="5485718" y="4495234"/>
            <a:ext cx="929404" cy="881746"/>
            <a:chOff x="2807932" y="73714"/>
            <a:chExt cx="1828800" cy="1828800"/>
          </a:xfrm>
        </p:grpSpPr>
        <p:sp>
          <p:nvSpPr>
            <p:cNvPr id="18" name="Oval 17">
              <a:extLst>
                <a:ext uri="{FF2B5EF4-FFF2-40B4-BE49-F238E27FC236}">
                  <a16:creationId xmlns:a16="http://schemas.microsoft.com/office/drawing/2014/main" id="{75E7FF46-3D56-6B4D-3F15-942DFB53BF37}"/>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 shot of a game&#10;&#10;AI-generated content may be incorrect.">
              <a:extLst>
                <a:ext uri="{FF2B5EF4-FFF2-40B4-BE49-F238E27FC236}">
                  <a16:creationId xmlns:a16="http://schemas.microsoft.com/office/drawing/2014/main" id="{22482331-3D3D-308B-AA11-1D5D8A6F157D}"/>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3" name="Group 2">
            <a:extLst>
              <a:ext uri="{FF2B5EF4-FFF2-40B4-BE49-F238E27FC236}">
                <a16:creationId xmlns:a16="http://schemas.microsoft.com/office/drawing/2014/main" id="{F39C3616-3A1D-3796-6865-7C40CE11DAAF}"/>
              </a:ext>
            </a:extLst>
          </p:cNvPr>
          <p:cNvGrpSpPr/>
          <p:nvPr/>
        </p:nvGrpSpPr>
        <p:grpSpPr>
          <a:xfrm>
            <a:off x="9061397" y="3099892"/>
            <a:ext cx="896314" cy="830788"/>
            <a:chOff x="3471135" y="5263771"/>
            <a:chExt cx="1198090" cy="1183338"/>
          </a:xfrm>
        </p:grpSpPr>
        <p:sp>
          <p:nvSpPr>
            <p:cNvPr id="4" name="Oval 3">
              <a:extLst>
                <a:ext uri="{FF2B5EF4-FFF2-40B4-BE49-F238E27FC236}">
                  <a16:creationId xmlns:a16="http://schemas.microsoft.com/office/drawing/2014/main" id="{63E98003-7B64-FA6D-E0D7-DC9F147477EC}"/>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7DF3CEA-D792-2294-CDA6-15D4C78CDEE9}"/>
                </a:ext>
              </a:extLst>
            </p:cNvPr>
            <p:cNvPicPr>
              <a:picLocks noChangeAspect="1"/>
            </p:cNvPicPr>
            <p:nvPr/>
          </p:nvPicPr>
          <p:blipFill>
            <a:blip r:embed="rId12"/>
            <a:stretch>
              <a:fillRect/>
            </a:stretch>
          </p:blipFill>
          <p:spPr>
            <a:xfrm rot="21400421">
              <a:off x="3511715" y="5316476"/>
              <a:ext cx="1082326" cy="1056859"/>
            </a:xfrm>
            <a:prstGeom prst="rect">
              <a:avLst/>
            </a:prstGeom>
          </p:spPr>
        </p:pic>
      </p:grpSp>
      <p:pic>
        <p:nvPicPr>
          <p:cNvPr id="7" name="Picture 6" descr="A circle with a plane and a star and ruler&#10;&#10;Description automatically generated">
            <a:extLst>
              <a:ext uri="{FF2B5EF4-FFF2-40B4-BE49-F238E27FC236}">
                <a16:creationId xmlns:a16="http://schemas.microsoft.com/office/drawing/2014/main" id="{75B0765A-5D8A-CB3F-7CC7-B7F0FD202E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55535" y="4876231"/>
            <a:ext cx="640080" cy="640080"/>
          </a:xfrm>
          <a:prstGeom prst="rect">
            <a:avLst/>
          </a:prstGeom>
        </p:spPr>
      </p:pic>
      <p:pic>
        <p:nvPicPr>
          <p:cNvPr id="8" name="Picture 7"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0953AFF7-1AC0-D181-7965-54F5D56940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648557" y="5023458"/>
            <a:ext cx="640080" cy="640080"/>
          </a:xfrm>
          <a:prstGeom prst="rect">
            <a:avLst/>
          </a:prstGeom>
        </p:spPr>
      </p:pic>
      <p:pic>
        <p:nvPicPr>
          <p:cNvPr id="9" name="Picture 8" descr="A circle with a plane and a star and ruler&#10;&#10;Description automatically generated">
            <a:extLst>
              <a:ext uri="{FF2B5EF4-FFF2-40B4-BE49-F238E27FC236}">
                <a16:creationId xmlns:a16="http://schemas.microsoft.com/office/drawing/2014/main" id="{ABA7B8D1-0F68-21F8-DF11-C5872A0D528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648557" y="2468634"/>
            <a:ext cx="640080" cy="640080"/>
          </a:xfrm>
          <a:prstGeom prst="rect">
            <a:avLst/>
          </a:prstGeom>
        </p:spPr>
      </p:pic>
      <p:pic>
        <p:nvPicPr>
          <p:cNvPr id="39" name="Picture 38" descr="A circle with a plane and ruler&#10;&#10;Description automatically generated">
            <a:extLst>
              <a:ext uri="{FF2B5EF4-FFF2-40B4-BE49-F238E27FC236}">
                <a16:creationId xmlns:a16="http://schemas.microsoft.com/office/drawing/2014/main" id="{086B6604-2C71-D361-2C1B-E1E18F6C2F1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648557" y="4384752"/>
            <a:ext cx="640080" cy="640080"/>
          </a:xfrm>
          <a:prstGeom prst="rect">
            <a:avLst/>
          </a:prstGeom>
        </p:spPr>
      </p:pic>
      <p:pic>
        <p:nvPicPr>
          <p:cNvPr id="40" name="Picture 39" descr="A circle with a black silhouette of a jet fighter and ruler&#10;&#10;Description automatically generated">
            <a:extLst>
              <a:ext uri="{FF2B5EF4-FFF2-40B4-BE49-F238E27FC236}">
                <a16:creationId xmlns:a16="http://schemas.microsoft.com/office/drawing/2014/main" id="{41A87F3D-6C2D-B160-A4A3-4EF32A36BCE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648557" y="3107340"/>
            <a:ext cx="640080" cy="640080"/>
          </a:xfrm>
          <a:prstGeom prst="rect">
            <a:avLst/>
          </a:prstGeom>
        </p:spPr>
      </p:pic>
      <p:pic>
        <p:nvPicPr>
          <p:cNvPr id="41" name="Picture 40" descr="A circle with a plane and ruler&#10;&#10;Description automatically generated with medium confidence">
            <a:extLst>
              <a:ext uri="{FF2B5EF4-FFF2-40B4-BE49-F238E27FC236}">
                <a16:creationId xmlns:a16="http://schemas.microsoft.com/office/drawing/2014/main" id="{5FDD1BDC-FD55-DA0D-16FA-A14C6F279B8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648557" y="5662164"/>
            <a:ext cx="640080" cy="640080"/>
          </a:xfrm>
          <a:prstGeom prst="rect">
            <a:avLst/>
          </a:prstGeom>
        </p:spPr>
      </p:pic>
      <p:pic>
        <p:nvPicPr>
          <p:cNvPr id="42" name="Picture 41" descr="A circle with a black silhouette of a jet fighter and ruler&#10;&#10;Description automatically generated">
            <a:extLst>
              <a:ext uri="{FF2B5EF4-FFF2-40B4-BE49-F238E27FC236}">
                <a16:creationId xmlns:a16="http://schemas.microsoft.com/office/drawing/2014/main" id="{3DD06DEB-DBF0-7BB7-B3D1-B791A420462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566657" y="3120129"/>
            <a:ext cx="640080" cy="640080"/>
          </a:xfrm>
          <a:prstGeom prst="rect">
            <a:avLst/>
          </a:prstGeom>
        </p:spPr>
      </p:pic>
      <p:pic>
        <p:nvPicPr>
          <p:cNvPr id="49" name="Picture 48" descr="A circle with a plane and a star and ruler&#10;&#10;Description automatically generated">
            <a:extLst>
              <a:ext uri="{FF2B5EF4-FFF2-40B4-BE49-F238E27FC236}">
                <a16:creationId xmlns:a16="http://schemas.microsoft.com/office/drawing/2014/main" id="{69C20EDB-AEAC-3986-55D9-FCC5AFDAF5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671332" y="4220448"/>
            <a:ext cx="640080" cy="640080"/>
          </a:xfrm>
          <a:prstGeom prst="rect">
            <a:avLst/>
          </a:prstGeom>
        </p:spPr>
      </p:pic>
      <p:pic>
        <p:nvPicPr>
          <p:cNvPr id="50" name="Picture 49" descr="A circle with a plane and a star and ruler&#10;&#10;Description automatically generated">
            <a:extLst>
              <a:ext uri="{FF2B5EF4-FFF2-40B4-BE49-F238E27FC236}">
                <a16:creationId xmlns:a16="http://schemas.microsoft.com/office/drawing/2014/main" id="{E73152F1-BD93-E528-8C9A-E9E00C91FB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81840" y="4227022"/>
            <a:ext cx="640080" cy="640080"/>
          </a:xfrm>
          <a:prstGeom prst="rect">
            <a:avLst/>
          </a:prstGeom>
        </p:spPr>
      </p:pic>
      <p:pic>
        <p:nvPicPr>
          <p:cNvPr id="51" name="Picture 50">
            <a:extLst>
              <a:ext uri="{FF2B5EF4-FFF2-40B4-BE49-F238E27FC236}">
                <a16:creationId xmlns:a16="http://schemas.microsoft.com/office/drawing/2014/main" id="{10583494-F49F-DE13-4117-B85505192CD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417161" y="4213873"/>
            <a:ext cx="640080" cy="640080"/>
          </a:xfrm>
          <a:prstGeom prst="rect">
            <a:avLst/>
          </a:prstGeom>
        </p:spPr>
      </p:pic>
      <p:pic>
        <p:nvPicPr>
          <p:cNvPr id="55" name="Picture 54">
            <a:extLst>
              <a:ext uri="{FF2B5EF4-FFF2-40B4-BE49-F238E27FC236}">
                <a16:creationId xmlns:a16="http://schemas.microsoft.com/office/drawing/2014/main" id="{E4BC7086-8BFF-B0A2-B9E7-C7BA56AFE35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427669" y="4864372"/>
            <a:ext cx="640080" cy="640080"/>
          </a:xfrm>
          <a:prstGeom prst="rect">
            <a:avLst/>
          </a:prstGeom>
        </p:spPr>
      </p:pic>
      <p:pic>
        <p:nvPicPr>
          <p:cNvPr id="56" name="Picture 55">
            <a:extLst>
              <a:ext uri="{FF2B5EF4-FFF2-40B4-BE49-F238E27FC236}">
                <a16:creationId xmlns:a16="http://schemas.microsoft.com/office/drawing/2014/main" id="{7FF374AE-D3B7-5A3C-6BD4-9346FF96DC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427669" y="4213873"/>
            <a:ext cx="640080" cy="640080"/>
          </a:xfrm>
          <a:prstGeom prst="rect">
            <a:avLst/>
          </a:prstGeom>
        </p:spPr>
      </p:pic>
      <p:pic>
        <p:nvPicPr>
          <p:cNvPr id="57" name="Picture 56">
            <a:extLst>
              <a:ext uri="{FF2B5EF4-FFF2-40B4-BE49-F238E27FC236}">
                <a16:creationId xmlns:a16="http://schemas.microsoft.com/office/drawing/2014/main" id="{A5D68132-1DE3-8C05-1AF7-B3510959184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399056" y="5662164"/>
            <a:ext cx="640080" cy="640080"/>
          </a:xfrm>
          <a:prstGeom prst="rect">
            <a:avLst/>
          </a:prstGeom>
        </p:spPr>
      </p:pic>
      <p:pic>
        <p:nvPicPr>
          <p:cNvPr id="58" name="Picture 57">
            <a:extLst>
              <a:ext uri="{FF2B5EF4-FFF2-40B4-BE49-F238E27FC236}">
                <a16:creationId xmlns:a16="http://schemas.microsoft.com/office/drawing/2014/main" id="{02BBBFFA-7B9B-061D-1B50-1770496FE15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399056" y="5023458"/>
            <a:ext cx="640080" cy="640080"/>
          </a:xfrm>
          <a:prstGeom prst="rect">
            <a:avLst/>
          </a:prstGeom>
        </p:spPr>
      </p:pic>
      <p:pic>
        <p:nvPicPr>
          <p:cNvPr id="59" name="Picture 58">
            <a:extLst>
              <a:ext uri="{FF2B5EF4-FFF2-40B4-BE49-F238E27FC236}">
                <a16:creationId xmlns:a16="http://schemas.microsoft.com/office/drawing/2014/main" id="{EFD6D715-F091-18DA-6B6C-99A34A4B7F3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3399056" y="4384752"/>
            <a:ext cx="640080" cy="640080"/>
          </a:xfrm>
          <a:prstGeom prst="rect">
            <a:avLst/>
          </a:prstGeom>
        </p:spPr>
      </p:pic>
      <p:pic>
        <p:nvPicPr>
          <p:cNvPr id="60" name="Picture 59">
            <a:extLst>
              <a:ext uri="{FF2B5EF4-FFF2-40B4-BE49-F238E27FC236}">
                <a16:creationId xmlns:a16="http://schemas.microsoft.com/office/drawing/2014/main" id="{09DBE0A1-12A7-A991-16B2-60A4517556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399056" y="2468634"/>
            <a:ext cx="640080" cy="640080"/>
          </a:xfrm>
          <a:prstGeom prst="rect">
            <a:avLst/>
          </a:prstGeom>
        </p:spPr>
      </p:pic>
      <p:pic>
        <p:nvPicPr>
          <p:cNvPr id="61" name="Picture 60" descr="A screenshot of a game&#10;&#10;Description automatically generated">
            <a:extLst>
              <a:ext uri="{FF2B5EF4-FFF2-40B4-BE49-F238E27FC236}">
                <a16:creationId xmlns:a16="http://schemas.microsoft.com/office/drawing/2014/main" id="{7CCD2808-F780-3ACB-7C5D-728AAE700A7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399056" y="3107340"/>
            <a:ext cx="640080" cy="640080"/>
          </a:xfrm>
          <a:prstGeom prst="rect">
            <a:avLst/>
          </a:prstGeom>
        </p:spPr>
      </p:pic>
      <p:pic>
        <p:nvPicPr>
          <p:cNvPr id="72" name="Picture 71" descr="A screenshot of a game&#10;&#10;Description automatically generated">
            <a:extLst>
              <a:ext uri="{FF2B5EF4-FFF2-40B4-BE49-F238E27FC236}">
                <a16:creationId xmlns:a16="http://schemas.microsoft.com/office/drawing/2014/main" id="{AB0EAA96-4657-9A91-C750-345679D65DB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327892" y="3108960"/>
            <a:ext cx="640080" cy="640080"/>
          </a:xfrm>
          <a:prstGeom prst="rect">
            <a:avLst/>
          </a:prstGeom>
        </p:spPr>
      </p:pic>
      <p:pic>
        <p:nvPicPr>
          <p:cNvPr id="73" name="Picture 72" descr="A circle with a black and red border and a black and red logo&#10;&#10;Description automatically generated with medium confidence">
            <a:extLst>
              <a:ext uri="{FF2B5EF4-FFF2-40B4-BE49-F238E27FC236}">
                <a16:creationId xmlns:a16="http://schemas.microsoft.com/office/drawing/2014/main" id="{0AC76561-D904-84F5-D462-57D1A89BC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646677" y="3746046"/>
            <a:ext cx="640080" cy="640080"/>
          </a:xfrm>
          <a:prstGeom prst="rect">
            <a:avLst/>
          </a:prstGeom>
        </p:spPr>
      </p:pic>
      <p:pic>
        <p:nvPicPr>
          <p:cNvPr id="75" name="Picture 74" descr="A picture containing text, sign&#10;&#10;Description automatically generated">
            <a:extLst>
              <a:ext uri="{FF2B5EF4-FFF2-40B4-BE49-F238E27FC236}">
                <a16:creationId xmlns:a16="http://schemas.microsoft.com/office/drawing/2014/main" id="{CCB42390-6915-1215-59FD-4FED7C15307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3399056" y="3746046"/>
            <a:ext cx="640080" cy="640080"/>
          </a:xfrm>
          <a:prstGeom prst="rect">
            <a:avLst/>
          </a:prstGeom>
        </p:spPr>
      </p:pic>
    </p:spTree>
    <p:extLst>
      <p:ext uri="{BB962C8B-B14F-4D97-AF65-F5344CB8AC3E}">
        <p14:creationId xmlns:p14="http://schemas.microsoft.com/office/powerpoint/2010/main" val="1338307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F5DD0-CF5D-BD6C-B4B0-E06094C30B72}"/>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F7C3C775-118B-DA19-F8A9-BB6E8C0D0A08}"/>
              </a:ext>
            </a:extLst>
          </p:cNvPr>
          <p:cNvSpPr/>
          <p:nvPr/>
        </p:nvSpPr>
        <p:spPr>
          <a:xfrm>
            <a:off x="4849161" y="3973447"/>
            <a:ext cx="2094078" cy="1800225"/>
          </a:xfrm>
          <a:prstGeom prst="flowChartPreparati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70DBEE05-D38B-84D7-4C0D-A6C65C05EBF1}"/>
              </a:ext>
            </a:extLst>
          </p:cNvPr>
          <p:cNvSpPr/>
          <p:nvPr/>
        </p:nvSpPr>
        <p:spPr>
          <a:xfrm>
            <a:off x="8185378" y="2205770"/>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9C2FEEA0-A249-AA64-E6AA-304EFDBFBF70}"/>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5F7326C8-B922-D472-17F8-FB814E1EEA3C}"/>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5D14B823-5E88-DE6A-0EF2-4DED984D55C0}"/>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D639BA5E-0054-059C-C37F-886CCA95DB57}"/>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60E9968A-CA9A-26B2-155B-17E4F8923773}"/>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4B1BA643-8782-4F34-6217-7DDC40A85572}"/>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513451DF-65BD-32C7-9C52-1EA5A67DE524}"/>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AEA7EF92-9C16-6647-862F-B6B19E9C1E3F}"/>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7A7017-4F31-89A2-82BE-6411CF2B3273}"/>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9F74FCBE-6F74-DD99-D979-75B1C13FFC13}"/>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a:p>
        </p:txBody>
      </p:sp>
      <p:grpSp>
        <p:nvGrpSpPr>
          <p:cNvPr id="11" name="Group 10">
            <a:extLst>
              <a:ext uri="{FF2B5EF4-FFF2-40B4-BE49-F238E27FC236}">
                <a16:creationId xmlns:a16="http://schemas.microsoft.com/office/drawing/2014/main" id="{E7AD20B4-74F5-4E6D-F593-8BE92FDF80C4}"/>
              </a:ext>
            </a:extLst>
          </p:cNvPr>
          <p:cNvGrpSpPr/>
          <p:nvPr/>
        </p:nvGrpSpPr>
        <p:grpSpPr>
          <a:xfrm>
            <a:off x="-1721381" y="4116517"/>
            <a:ext cx="950422" cy="913582"/>
            <a:chOff x="3371716" y="3287888"/>
            <a:chExt cx="1198090" cy="1183338"/>
          </a:xfrm>
        </p:grpSpPr>
        <p:sp>
          <p:nvSpPr>
            <p:cNvPr id="13" name="Oval 12">
              <a:extLst>
                <a:ext uri="{FF2B5EF4-FFF2-40B4-BE49-F238E27FC236}">
                  <a16:creationId xmlns:a16="http://schemas.microsoft.com/office/drawing/2014/main" id="{2DAB7FC1-69E0-4B0E-250F-21024C9D6ADF}"/>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8923252-31FD-AF84-6BDF-BF124C153B51}"/>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14B22516-5FB2-E646-6347-9920392E51A1}"/>
              </a:ext>
            </a:extLst>
          </p:cNvPr>
          <p:cNvGrpSpPr/>
          <p:nvPr/>
        </p:nvGrpSpPr>
        <p:grpSpPr>
          <a:xfrm>
            <a:off x="-1762790" y="1790304"/>
            <a:ext cx="950422" cy="947242"/>
            <a:chOff x="2807932" y="73714"/>
            <a:chExt cx="1828800" cy="1828800"/>
          </a:xfrm>
        </p:grpSpPr>
        <p:sp>
          <p:nvSpPr>
            <p:cNvPr id="21" name="Oval 20">
              <a:extLst>
                <a:ext uri="{FF2B5EF4-FFF2-40B4-BE49-F238E27FC236}">
                  <a16:creationId xmlns:a16="http://schemas.microsoft.com/office/drawing/2014/main" id="{A9333DF6-A6E0-14AF-32D9-864B93EE99BC}"/>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7BDF01F5-B07A-0C95-A21D-34E6F18117D8}"/>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7B957A28-04CF-9AD9-4DBD-ABC1F8FF82B8}"/>
              </a:ext>
            </a:extLst>
          </p:cNvPr>
          <p:cNvGrpSpPr/>
          <p:nvPr/>
        </p:nvGrpSpPr>
        <p:grpSpPr>
          <a:xfrm>
            <a:off x="5166662" y="668769"/>
            <a:ext cx="825526" cy="778332"/>
            <a:chOff x="9405405" y="3686329"/>
            <a:chExt cx="1828800" cy="1828800"/>
          </a:xfrm>
        </p:grpSpPr>
        <p:grpSp>
          <p:nvGrpSpPr>
            <p:cNvPr id="24" name="Group 23">
              <a:extLst>
                <a:ext uri="{FF2B5EF4-FFF2-40B4-BE49-F238E27FC236}">
                  <a16:creationId xmlns:a16="http://schemas.microsoft.com/office/drawing/2014/main" id="{42F803C9-C7A7-AC0D-2014-6B74A62E840A}"/>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C818D5A9-A728-513A-3212-B4A6D826B32B}"/>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AFA990FA-413B-4CB2-AD12-92D74FE350B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589CCDD2-55DE-9274-4E9E-BCB3BD36162C}"/>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CAA9478A-FD76-D1F2-1231-A1BDF09D20C3}"/>
              </a:ext>
            </a:extLst>
          </p:cNvPr>
          <p:cNvGrpSpPr/>
          <p:nvPr/>
        </p:nvGrpSpPr>
        <p:grpSpPr>
          <a:xfrm>
            <a:off x="-2875352" y="3011287"/>
            <a:ext cx="950422" cy="892120"/>
            <a:chOff x="9405405" y="3686329"/>
            <a:chExt cx="1828800" cy="1828800"/>
          </a:xfrm>
        </p:grpSpPr>
        <p:grpSp>
          <p:nvGrpSpPr>
            <p:cNvPr id="29" name="Group 28">
              <a:extLst>
                <a:ext uri="{FF2B5EF4-FFF2-40B4-BE49-F238E27FC236}">
                  <a16:creationId xmlns:a16="http://schemas.microsoft.com/office/drawing/2014/main" id="{5601992D-7357-BF8B-7FCB-C4C8F2AFF290}"/>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E2DB01CC-A26F-7F38-B707-CECD87BDBA88}"/>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6712A43F-1CB6-872C-26CF-DE742099009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601FA8C1-59F7-8EA3-EFD7-42185F3511EA}"/>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34F1C2F-952B-A1F3-9C0B-483FCD12AEF1}"/>
              </a:ext>
            </a:extLst>
          </p:cNvPr>
          <p:cNvGrpSpPr/>
          <p:nvPr/>
        </p:nvGrpSpPr>
        <p:grpSpPr>
          <a:xfrm>
            <a:off x="-1750028" y="675967"/>
            <a:ext cx="950422" cy="947242"/>
            <a:chOff x="4962794" y="3064564"/>
            <a:chExt cx="1828800" cy="1828800"/>
          </a:xfrm>
        </p:grpSpPr>
        <p:sp>
          <p:nvSpPr>
            <p:cNvPr id="34" name="Oval 33">
              <a:extLst>
                <a:ext uri="{FF2B5EF4-FFF2-40B4-BE49-F238E27FC236}">
                  <a16:creationId xmlns:a16="http://schemas.microsoft.com/office/drawing/2014/main" id="{0A6244E9-377E-168E-10D6-B604AF5DA454}"/>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6AE90494-CFDB-2EA3-704F-B19BA6D45249}"/>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A8468597-4F2E-5F75-06C7-526B1624E69C}"/>
              </a:ext>
            </a:extLst>
          </p:cNvPr>
          <p:cNvGrpSpPr/>
          <p:nvPr/>
        </p:nvGrpSpPr>
        <p:grpSpPr>
          <a:xfrm>
            <a:off x="12624840" y="1099481"/>
            <a:ext cx="853506" cy="809194"/>
            <a:chOff x="6830847" y="4397237"/>
            <a:chExt cx="1130089" cy="1114856"/>
          </a:xfrm>
        </p:grpSpPr>
        <p:sp>
          <p:nvSpPr>
            <p:cNvPr id="44" name="Oval 43">
              <a:extLst>
                <a:ext uri="{FF2B5EF4-FFF2-40B4-BE49-F238E27FC236}">
                  <a16:creationId xmlns:a16="http://schemas.microsoft.com/office/drawing/2014/main" id="{29D3CFFF-64E9-5218-4E1A-6D9CC88E7D66}"/>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4CCB7E19-8ED7-413D-19FA-98192EEDBE08}"/>
                </a:ext>
              </a:extLst>
            </p:cNvPr>
            <p:cNvPicPr>
              <a:picLocks noChangeAspect="1"/>
            </p:cNvPicPr>
            <p:nvPr/>
          </p:nvPicPr>
          <p:blipFill>
            <a:blip r:embed="rId8"/>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7A20E25C-A2C9-BBFB-50B6-F44207BD9894}"/>
              </a:ext>
            </a:extLst>
          </p:cNvPr>
          <p:cNvGrpSpPr/>
          <p:nvPr/>
        </p:nvGrpSpPr>
        <p:grpSpPr>
          <a:xfrm>
            <a:off x="12624840" y="2169442"/>
            <a:ext cx="853506" cy="809194"/>
            <a:chOff x="9939821" y="4999422"/>
            <a:chExt cx="1130089" cy="1114856"/>
          </a:xfrm>
        </p:grpSpPr>
        <p:sp>
          <p:nvSpPr>
            <p:cNvPr id="47" name="Oval 46">
              <a:extLst>
                <a:ext uri="{FF2B5EF4-FFF2-40B4-BE49-F238E27FC236}">
                  <a16:creationId xmlns:a16="http://schemas.microsoft.com/office/drawing/2014/main" id="{72CE4B24-E69D-9996-C41A-1646F81BE496}"/>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63241B91-7138-6B39-F19D-6669E7ABEACA}"/>
                </a:ext>
              </a:extLst>
            </p:cNvPr>
            <p:cNvPicPr>
              <a:picLocks noChangeAspect="1"/>
            </p:cNvPicPr>
            <p:nvPr/>
          </p:nvPicPr>
          <p:blipFill>
            <a:blip r:embed="rId9"/>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92048F14-7C28-96DF-5A9C-F9763CB59FD6}"/>
              </a:ext>
            </a:extLst>
          </p:cNvPr>
          <p:cNvGrpSpPr/>
          <p:nvPr/>
        </p:nvGrpSpPr>
        <p:grpSpPr>
          <a:xfrm>
            <a:off x="12648140" y="5297321"/>
            <a:ext cx="853506" cy="809194"/>
            <a:chOff x="9993317" y="3563062"/>
            <a:chExt cx="1130089" cy="1114856"/>
          </a:xfrm>
        </p:grpSpPr>
        <p:sp>
          <p:nvSpPr>
            <p:cNvPr id="50" name="Oval 49">
              <a:extLst>
                <a:ext uri="{FF2B5EF4-FFF2-40B4-BE49-F238E27FC236}">
                  <a16:creationId xmlns:a16="http://schemas.microsoft.com/office/drawing/2014/main" id="{5EB5B8C2-B14D-340D-5C4D-50CF706664DA}"/>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8BCC1A48-864E-E6D2-9779-769DEFB098D8}"/>
                </a:ext>
              </a:extLst>
            </p:cNvPr>
            <p:cNvPicPr>
              <a:picLocks noChangeAspect="1"/>
            </p:cNvPicPr>
            <p:nvPr/>
          </p:nvPicPr>
          <p:blipFill>
            <a:blip r:embed="rId10"/>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BAC79B94-2699-90D9-6836-7D3C9B4147C2}"/>
              </a:ext>
            </a:extLst>
          </p:cNvPr>
          <p:cNvGrpSpPr/>
          <p:nvPr/>
        </p:nvGrpSpPr>
        <p:grpSpPr>
          <a:xfrm>
            <a:off x="12696171" y="4250119"/>
            <a:ext cx="853506" cy="809194"/>
            <a:chOff x="10091703" y="2028886"/>
            <a:chExt cx="1130089" cy="1114856"/>
          </a:xfrm>
        </p:grpSpPr>
        <p:sp>
          <p:nvSpPr>
            <p:cNvPr id="53" name="Oval 52">
              <a:extLst>
                <a:ext uri="{FF2B5EF4-FFF2-40B4-BE49-F238E27FC236}">
                  <a16:creationId xmlns:a16="http://schemas.microsoft.com/office/drawing/2014/main" id="{931266AC-81FA-2A43-2CFA-A625FE742088}"/>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3C4CE8A3-BCC8-0314-02D7-C6C5C10C28F7}"/>
                </a:ext>
              </a:extLst>
            </p:cNvPr>
            <p:cNvPicPr>
              <a:picLocks noChangeAspect="1"/>
            </p:cNvPicPr>
            <p:nvPr/>
          </p:nvPicPr>
          <p:blipFill>
            <a:blip r:embed="rId11"/>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C6E62F3B-7077-4546-BCB6-F22969FFF576}"/>
              </a:ext>
            </a:extLst>
          </p:cNvPr>
          <p:cNvGrpSpPr/>
          <p:nvPr/>
        </p:nvGrpSpPr>
        <p:grpSpPr>
          <a:xfrm>
            <a:off x="12648140" y="3205415"/>
            <a:ext cx="957554" cy="913582"/>
            <a:chOff x="331470" y="3871994"/>
            <a:chExt cx="1130089" cy="1114856"/>
          </a:xfrm>
        </p:grpSpPr>
        <p:sp>
          <p:nvSpPr>
            <p:cNvPr id="37" name="Oval 36">
              <a:extLst>
                <a:ext uri="{FF2B5EF4-FFF2-40B4-BE49-F238E27FC236}">
                  <a16:creationId xmlns:a16="http://schemas.microsoft.com/office/drawing/2014/main" id="{B544E790-AACB-D339-D934-0BD4FDA0A69C}"/>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74F5B74B-A7DF-3AED-01A9-98334B232F38}"/>
                </a:ext>
              </a:extLst>
            </p:cNvPr>
            <p:cNvPicPr>
              <a:picLocks noChangeAspect="1"/>
            </p:cNvPicPr>
            <p:nvPr/>
          </p:nvPicPr>
          <p:blipFill>
            <a:blip r:embed="rId12"/>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E5BD9EBC-2FED-593B-77A8-B7CCAB113DBD}"/>
              </a:ext>
            </a:extLst>
          </p:cNvPr>
          <p:cNvSpPr txBox="1"/>
          <p:nvPr/>
        </p:nvSpPr>
        <p:spPr>
          <a:xfrm>
            <a:off x="49091" y="389269"/>
            <a:ext cx="4861197" cy="4570482"/>
          </a:xfrm>
          <a:prstGeom prst="rect">
            <a:avLst/>
          </a:prstGeom>
          <a:solidFill>
            <a:srgbClr val="E9E6DF"/>
          </a:solidFill>
        </p:spPr>
        <p:txBody>
          <a:bodyPr wrap="square" rtlCol="0">
            <a:spAutoFit/>
          </a:bodyPr>
          <a:lstStyle/>
          <a:p>
            <a:r>
              <a:rPr lang="en-US" sz="1000"/>
              <a:t>5</a:t>
            </a:r>
            <a:r>
              <a:rPr lang="en-US" sz="1000" baseline="30000"/>
              <a:t>th</a:t>
            </a:r>
            <a:r>
              <a:rPr lang="en-US" sz="1000"/>
              <a:t> gen vs multiple 4</a:t>
            </a:r>
            <a:r>
              <a:rPr lang="en-US" sz="1000" baseline="30000"/>
              <a:t>th</a:t>
            </a:r>
            <a:r>
              <a:rPr lang="en-US" sz="1000"/>
              <a:t> Gen Match Up – Multiple Engagement Types</a:t>
            </a:r>
          </a:p>
          <a:p>
            <a:endParaRPr lang="en-US" sz="1000"/>
          </a:p>
          <a:p>
            <a:r>
              <a:rPr lang="en-US" sz="1000" b="1"/>
              <a:t>Intro to Defensive Counter Air (DCA) Risk and Engagement Priorities</a:t>
            </a:r>
          </a:p>
          <a:p>
            <a:r>
              <a:rPr lang="en-US" sz="1000" b="1"/>
              <a:t>Blue Mission Objective: Prevent Red Striker engagements on Blue Airfield. </a:t>
            </a:r>
          </a:p>
          <a:p>
            <a:endParaRPr lang="en-US" sz="600" b="0" i="0" u="none" strike="noStrike" baseline="0">
              <a:solidFill>
                <a:srgbClr val="000000"/>
              </a:solidFill>
            </a:endParaRPr>
          </a:p>
          <a:p>
            <a:r>
              <a:rPr lang="en-US" sz="900" b="1" i="0" u="none" strike="noStrike" baseline="0">
                <a:solidFill>
                  <a:srgbClr val="000000"/>
                </a:solidFill>
                <a:highlight>
                  <a:srgbClr val="FFFF00"/>
                </a:highlight>
              </a:rPr>
              <a:t>6.5.7. Stealth Aircraft</a:t>
            </a:r>
            <a:r>
              <a:rPr lang="en-US" sz="900" b="1" i="0" u="none" strike="noStrike" baseline="0">
                <a:solidFill>
                  <a:srgbClr val="000000"/>
                </a:solidFill>
              </a:rPr>
              <a:t>. </a:t>
            </a:r>
            <a:r>
              <a:rPr lang="en-US" sz="900" b="0" i="0" u="none" strike="noStrike" baseline="0">
                <a:solidFill>
                  <a:srgbClr val="000000"/>
                </a:solidFill>
              </a:rPr>
              <a:t>Reference previously covered ru</a:t>
            </a:r>
            <a:r>
              <a:rPr lang="en-US" sz="900">
                <a:solidFill>
                  <a:srgbClr val="000000"/>
                </a:solidFill>
              </a:rPr>
              <a:t>le for Stealth Aircraft specifics.</a:t>
            </a:r>
            <a:endParaRPr lang="en-US" sz="900" b="0" i="0" u="none" strike="noStrike" baseline="0">
              <a:solidFill>
                <a:srgbClr val="000000"/>
              </a:solidFill>
            </a:endParaRPr>
          </a:p>
          <a:p>
            <a:pPr marL="171450" indent="-171450">
              <a:buFontTx/>
              <a:buChar char="-"/>
            </a:pPr>
            <a:endParaRPr lang="en-US" sz="600"/>
          </a:p>
          <a:p>
            <a:pPr algn="l"/>
            <a:r>
              <a:rPr lang="en-US" sz="1000" b="1">
                <a:solidFill>
                  <a:srgbClr val="000000"/>
                </a:solidFill>
                <a:latin typeface="Calibri" panose="020F0502020204030204" pitchFamily="34" charset="0"/>
              </a:rPr>
              <a:t>Red has initiative:</a:t>
            </a:r>
          </a:p>
          <a:p>
            <a:pPr marL="228600" indent="-228600" algn="l">
              <a:buAutoNum type="arabicPeriod"/>
            </a:pPr>
            <a:r>
              <a:rPr lang="en-US" sz="1000" b="1">
                <a:solidFill>
                  <a:srgbClr val="000000"/>
                </a:solidFill>
                <a:latin typeface="Calibri" panose="020F0502020204030204" pitchFamily="34" charset="0"/>
              </a:rPr>
              <a:t>Air Movement </a:t>
            </a:r>
            <a:r>
              <a:rPr lang="en-US" sz="1000">
                <a:solidFill>
                  <a:srgbClr val="000000"/>
                </a:solidFill>
                <a:latin typeface="Calibri" panose="020F0502020204030204" pitchFamily="34" charset="0"/>
              </a:rPr>
              <a:t>– Red declares movement to attack Blue air bases 2 hexes away.</a:t>
            </a:r>
          </a:p>
          <a:p>
            <a:pPr marL="228600" indent="-228600" algn="l">
              <a:buAutoNum type="arabicPeriod"/>
            </a:pPr>
            <a:r>
              <a:rPr lang="en-US" sz="1000" b="1">
                <a:solidFill>
                  <a:srgbClr val="000000"/>
                </a:solidFill>
                <a:latin typeface="Calibri" panose="020F0502020204030204" pitchFamily="34" charset="0"/>
              </a:rPr>
              <a:t>Stand off, Long Range A2A: </a:t>
            </a:r>
            <a:r>
              <a:rPr lang="en-US" sz="1000">
                <a:solidFill>
                  <a:srgbClr val="000000"/>
                </a:solidFill>
                <a:latin typeface="Calibri" panose="020F0502020204030204" pitchFamily="34" charset="0"/>
              </a:rPr>
              <a:t>Blue F-22 may elect to contest one red air unit with long-range stand-off after Red declares their movement. (Build Slide)</a:t>
            </a:r>
          </a:p>
          <a:p>
            <a:pPr marL="228600" indent="-228600" algn="l">
              <a:buAutoNum type="arabicPeriod"/>
            </a:pPr>
            <a:endParaRPr lang="en-US" sz="1000">
              <a:solidFill>
                <a:srgbClr val="000000"/>
              </a:solidFill>
              <a:latin typeface="Calibri" panose="020F0502020204030204" pitchFamily="34" charset="0"/>
            </a:endParaRPr>
          </a:p>
          <a:p>
            <a:pPr algn="l"/>
            <a:r>
              <a:rPr lang="en-US" sz="1000">
                <a:solidFill>
                  <a:srgbClr val="000000"/>
                </a:solidFill>
                <a:latin typeface="Calibri" panose="020F0502020204030204" pitchFamily="34" charset="0"/>
              </a:rPr>
              <a:t>NOTE: This is an exception and alteration to the gameplay sequence! This deviation is authorized so that one player can’t completely negate adversary capabilities due to initiative. </a:t>
            </a:r>
          </a:p>
          <a:p>
            <a:pPr marL="685800" lvl="1" indent="-228600">
              <a:buFont typeface="+mj-lt"/>
              <a:buAutoNum type="alphaUcPeriod"/>
            </a:pPr>
            <a:r>
              <a:rPr lang="en-US" sz="1000">
                <a:solidFill>
                  <a:srgbClr val="000000"/>
                </a:solidFill>
                <a:latin typeface="Calibri" panose="020F0502020204030204" pitchFamily="34" charset="0"/>
              </a:rPr>
              <a:t>Blue F-22 pairs long-range stand-off against a J-11 Striker. </a:t>
            </a:r>
          </a:p>
          <a:p>
            <a:pPr marL="685800" lvl="1" indent="-228600">
              <a:buFont typeface="+mj-lt"/>
              <a:buAutoNum type="alphaUcPeriod"/>
            </a:pPr>
            <a:r>
              <a:rPr lang="en-US" sz="1000">
                <a:solidFill>
                  <a:srgbClr val="000000"/>
                </a:solidFill>
                <a:latin typeface="Calibri" panose="020F0502020204030204" pitchFamily="34" charset="0"/>
              </a:rPr>
              <a:t>Student rolls a 12-side die. Assess results. (Build Slide)</a:t>
            </a:r>
          </a:p>
          <a:p>
            <a:pPr marL="685800" lvl="1" indent="-228600">
              <a:buAutoNum type="alphaUcPeriod"/>
            </a:pPr>
            <a:r>
              <a:rPr lang="en-US" sz="1000">
                <a:solidFill>
                  <a:srgbClr val="000000"/>
                </a:solidFill>
                <a:latin typeface="Calibri" panose="020F0502020204030204" pitchFamily="34" charset="0"/>
              </a:rPr>
              <a:t>Assume the F-22 is successful. The remaining 2 red air units proceed. </a:t>
            </a:r>
          </a:p>
          <a:p>
            <a:r>
              <a:rPr lang="en-US" sz="1000" b="1">
                <a:solidFill>
                  <a:srgbClr val="000000"/>
                </a:solidFill>
                <a:latin typeface="Calibri" panose="020F0502020204030204" pitchFamily="34" charset="0"/>
              </a:rPr>
              <a:t>3.  Resolve Local Detection: Roll attack value for both the J-10 and J-11 against the Unknown F-35. Assess Results and proceed to In-Hex Combat</a:t>
            </a:r>
          </a:p>
          <a:p>
            <a:pPr marL="685800" lvl="1" indent="-228600">
              <a:buFont typeface="+mj-lt"/>
              <a:buAutoNum type="alphaUcPeriod"/>
            </a:pPr>
            <a:r>
              <a:rPr lang="en-US" sz="1000">
                <a:solidFill>
                  <a:srgbClr val="000000"/>
                </a:solidFill>
                <a:latin typeface="Calibri" panose="020F0502020204030204" pitchFamily="34" charset="0"/>
              </a:rPr>
              <a:t>If F-35 remains undetected, F-35 declares which red air unit to engage. Elects to engage remaining red J-11 Striker. </a:t>
            </a:r>
            <a:r>
              <a:rPr lang="en-US" sz="1000" b="1">
                <a:solidFill>
                  <a:srgbClr val="000000"/>
                </a:solidFill>
                <a:latin typeface="Calibri" panose="020F0502020204030204" pitchFamily="34" charset="0"/>
              </a:rPr>
              <a:t>WHY? </a:t>
            </a:r>
          </a:p>
          <a:p>
            <a:pPr marL="685800" lvl="1" indent="-228600">
              <a:buFont typeface="+mj-lt"/>
              <a:buAutoNum type="alphaUcPeriod"/>
            </a:pPr>
            <a:r>
              <a:rPr lang="en-US" sz="1000">
                <a:solidFill>
                  <a:srgbClr val="000000"/>
                </a:solidFill>
                <a:latin typeface="Calibri" panose="020F0502020204030204" pitchFamily="34" charset="0"/>
              </a:rPr>
              <a:t>Red J-10 engage the F-22 because it became detected during its long-range engagement. </a:t>
            </a:r>
          </a:p>
          <a:p>
            <a:pPr marL="685800" lvl="1" indent="-228600">
              <a:buFont typeface="+mj-lt"/>
              <a:buAutoNum type="alphaUcPeriod"/>
            </a:pPr>
            <a:r>
              <a:rPr lang="en-US" sz="1000">
                <a:solidFill>
                  <a:srgbClr val="000000"/>
                </a:solidFill>
                <a:latin typeface="Calibri" panose="020F0502020204030204" pitchFamily="34" charset="0"/>
              </a:rPr>
              <a:t>Assess In-Hex A2A engagements. </a:t>
            </a:r>
          </a:p>
          <a:p>
            <a:endParaRPr lang="en-US" sz="1000" b="1">
              <a:solidFill>
                <a:srgbClr val="000000"/>
              </a:solidFill>
              <a:latin typeface="Calibri" panose="020F0502020204030204" pitchFamily="34" charset="0"/>
            </a:endParaRPr>
          </a:p>
          <a:p>
            <a:r>
              <a:rPr lang="en-US" sz="1000" b="1">
                <a:solidFill>
                  <a:srgbClr val="000000"/>
                </a:solidFill>
                <a:latin typeface="Calibri" panose="020F0502020204030204" pitchFamily="34" charset="0"/>
              </a:rPr>
              <a:t>How might this have played out differently?</a:t>
            </a:r>
          </a:p>
          <a:p>
            <a:r>
              <a:rPr lang="en-US" sz="1000" b="1">
                <a:solidFill>
                  <a:srgbClr val="000000"/>
                </a:solidFill>
                <a:latin typeface="Calibri" panose="020F0502020204030204" pitchFamily="34" charset="0"/>
              </a:rPr>
              <a:t>Were capabilities applied in the most advantageous way?</a:t>
            </a:r>
          </a:p>
          <a:p>
            <a:endParaRPr lang="en-US" sz="1000">
              <a:solidFill>
                <a:srgbClr val="000000"/>
              </a:solidFill>
              <a:latin typeface="Calibri" panose="020F0502020204030204" pitchFamily="34" charset="0"/>
            </a:endParaRPr>
          </a:p>
          <a:p>
            <a:pPr marL="228600" indent="-228600">
              <a:buAutoNum type="arabicPeriod"/>
            </a:pPr>
            <a:endParaRPr lang="en-US" sz="1000">
              <a:solidFill>
                <a:srgbClr val="000000"/>
              </a:solidFill>
              <a:latin typeface="Calibri" panose="020F0502020204030204" pitchFamily="34" charset="0"/>
            </a:endParaRPr>
          </a:p>
        </p:txBody>
      </p:sp>
      <p:grpSp>
        <p:nvGrpSpPr>
          <p:cNvPr id="7" name="Group 6">
            <a:extLst>
              <a:ext uri="{FF2B5EF4-FFF2-40B4-BE49-F238E27FC236}">
                <a16:creationId xmlns:a16="http://schemas.microsoft.com/office/drawing/2014/main" id="{9991B607-EE8F-47B6-C8EF-FF6326AA59B7}"/>
              </a:ext>
            </a:extLst>
          </p:cNvPr>
          <p:cNvGrpSpPr/>
          <p:nvPr/>
        </p:nvGrpSpPr>
        <p:grpSpPr>
          <a:xfrm>
            <a:off x="6052626" y="679220"/>
            <a:ext cx="825525" cy="776763"/>
            <a:chOff x="2807932" y="73714"/>
            <a:chExt cx="1828800" cy="1828800"/>
          </a:xfrm>
        </p:grpSpPr>
        <p:sp>
          <p:nvSpPr>
            <p:cNvPr id="8" name="Oval 7">
              <a:extLst>
                <a:ext uri="{FF2B5EF4-FFF2-40B4-BE49-F238E27FC236}">
                  <a16:creationId xmlns:a16="http://schemas.microsoft.com/office/drawing/2014/main" id="{4493ED13-E69A-D503-93AA-E308ADDD09A1}"/>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game&#10;&#10;AI-generated content may be incorrect.">
              <a:extLst>
                <a:ext uri="{FF2B5EF4-FFF2-40B4-BE49-F238E27FC236}">
                  <a16:creationId xmlns:a16="http://schemas.microsoft.com/office/drawing/2014/main" id="{7D8E95C2-9CAD-57D8-60CC-05DD24962C8E}"/>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10" name="Group 9">
            <a:extLst>
              <a:ext uri="{FF2B5EF4-FFF2-40B4-BE49-F238E27FC236}">
                <a16:creationId xmlns:a16="http://schemas.microsoft.com/office/drawing/2014/main" id="{C24CDD7B-EBC2-7584-2D60-9E7C239848A4}"/>
              </a:ext>
            </a:extLst>
          </p:cNvPr>
          <p:cNvGrpSpPr/>
          <p:nvPr/>
        </p:nvGrpSpPr>
        <p:grpSpPr>
          <a:xfrm>
            <a:off x="-2842732" y="4240291"/>
            <a:ext cx="913262" cy="871324"/>
            <a:chOff x="331470" y="3871994"/>
            <a:chExt cx="1130089" cy="1114856"/>
          </a:xfrm>
        </p:grpSpPr>
        <p:sp>
          <p:nvSpPr>
            <p:cNvPr id="15" name="Oval 14">
              <a:extLst>
                <a:ext uri="{FF2B5EF4-FFF2-40B4-BE49-F238E27FC236}">
                  <a16:creationId xmlns:a16="http://schemas.microsoft.com/office/drawing/2014/main" id="{90EC250C-B861-2747-B74D-80C8998E2CD4}"/>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73A6D15-F22C-B8C5-7E5D-6981C7FB7EED}"/>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59" name="Group 58">
            <a:extLst>
              <a:ext uri="{FF2B5EF4-FFF2-40B4-BE49-F238E27FC236}">
                <a16:creationId xmlns:a16="http://schemas.microsoft.com/office/drawing/2014/main" id="{AE88C8EE-486D-0B03-83A5-B2CFCEB99867}"/>
              </a:ext>
            </a:extLst>
          </p:cNvPr>
          <p:cNvGrpSpPr/>
          <p:nvPr/>
        </p:nvGrpSpPr>
        <p:grpSpPr>
          <a:xfrm>
            <a:off x="12696171" y="26187"/>
            <a:ext cx="897840" cy="850690"/>
            <a:chOff x="331470" y="3871994"/>
            <a:chExt cx="1130089" cy="1114856"/>
          </a:xfrm>
        </p:grpSpPr>
        <p:sp>
          <p:nvSpPr>
            <p:cNvPr id="60" name="Oval 59">
              <a:extLst>
                <a:ext uri="{FF2B5EF4-FFF2-40B4-BE49-F238E27FC236}">
                  <a16:creationId xmlns:a16="http://schemas.microsoft.com/office/drawing/2014/main" id="{204C4C8F-C870-8F05-4CBE-EF927C41BA9C}"/>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0534DC7D-FE16-FCD7-C609-9C60C7F98056}"/>
                </a:ext>
              </a:extLst>
            </p:cNvPr>
            <p:cNvPicPr>
              <a:picLocks noChangeAspect="1"/>
            </p:cNvPicPr>
            <p:nvPr/>
          </p:nvPicPr>
          <p:blipFill>
            <a:blip r:embed="rId12"/>
            <a:stretch>
              <a:fillRect/>
            </a:stretch>
          </p:blipFill>
          <p:spPr>
            <a:xfrm>
              <a:off x="391744" y="3910825"/>
              <a:ext cx="1000115" cy="1029530"/>
            </a:xfrm>
            <a:prstGeom prst="rect">
              <a:avLst/>
            </a:prstGeom>
          </p:spPr>
        </p:pic>
      </p:grpSp>
      <p:cxnSp>
        <p:nvCxnSpPr>
          <p:cNvPr id="74" name="Straight Connector 73">
            <a:extLst>
              <a:ext uri="{FF2B5EF4-FFF2-40B4-BE49-F238E27FC236}">
                <a16:creationId xmlns:a16="http://schemas.microsoft.com/office/drawing/2014/main" id="{D6666766-8C57-588C-81B0-ED19B83E1F2A}"/>
              </a:ext>
            </a:extLst>
          </p:cNvPr>
          <p:cNvCxnSpPr>
            <a:cxnSpLocks/>
          </p:cNvCxnSpPr>
          <p:nvPr/>
        </p:nvCxnSpPr>
        <p:spPr>
          <a:xfrm>
            <a:off x="14220105" y="744628"/>
            <a:ext cx="2315112" cy="4468015"/>
          </a:xfrm>
          <a:prstGeom prst="line">
            <a:avLst/>
          </a:prstGeom>
          <a:ln w="76200"/>
        </p:spPr>
        <p:style>
          <a:lnRef idx="3">
            <a:schemeClr val="accent2"/>
          </a:lnRef>
          <a:fillRef idx="0">
            <a:schemeClr val="accent2"/>
          </a:fillRef>
          <a:effectRef idx="2">
            <a:schemeClr val="accent2"/>
          </a:effectRef>
          <a:fontRef idx="minor">
            <a:schemeClr val="tx1"/>
          </a:fontRef>
        </p:style>
      </p:cxnSp>
      <p:grpSp>
        <p:nvGrpSpPr>
          <p:cNvPr id="72" name="Group 71">
            <a:extLst>
              <a:ext uri="{FF2B5EF4-FFF2-40B4-BE49-F238E27FC236}">
                <a16:creationId xmlns:a16="http://schemas.microsoft.com/office/drawing/2014/main" id="{0CF7F7CA-5064-578B-F6D0-E5A7F52C1498}"/>
              </a:ext>
            </a:extLst>
          </p:cNvPr>
          <p:cNvGrpSpPr/>
          <p:nvPr/>
        </p:nvGrpSpPr>
        <p:grpSpPr>
          <a:xfrm>
            <a:off x="-2789872" y="1692293"/>
            <a:ext cx="929404" cy="881746"/>
            <a:chOff x="2807932" y="73714"/>
            <a:chExt cx="1828800" cy="1828800"/>
          </a:xfrm>
        </p:grpSpPr>
        <p:sp>
          <p:nvSpPr>
            <p:cNvPr id="73" name="Oval 72">
              <a:extLst>
                <a:ext uri="{FF2B5EF4-FFF2-40B4-BE49-F238E27FC236}">
                  <a16:creationId xmlns:a16="http://schemas.microsoft.com/office/drawing/2014/main" id="{29CCC512-515D-9AD4-D715-29A3A2935612}"/>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descr="A screen shot of a game&#10;&#10;AI-generated content may be incorrect.">
              <a:extLst>
                <a:ext uri="{FF2B5EF4-FFF2-40B4-BE49-F238E27FC236}">
                  <a16:creationId xmlns:a16="http://schemas.microsoft.com/office/drawing/2014/main" id="{CB4A657A-DAB5-8741-BCB6-61AA67A06B3A}"/>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3" name="Group 2">
            <a:extLst>
              <a:ext uri="{FF2B5EF4-FFF2-40B4-BE49-F238E27FC236}">
                <a16:creationId xmlns:a16="http://schemas.microsoft.com/office/drawing/2014/main" id="{1DCE8224-7A20-F8C9-3387-02EE67D48420}"/>
              </a:ext>
            </a:extLst>
          </p:cNvPr>
          <p:cNvGrpSpPr/>
          <p:nvPr/>
        </p:nvGrpSpPr>
        <p:grpSpPr>
          <a:xfrm>
            <a:off x="14008302" y="2667591"/>
            <a:ext cx="913262" cy="871324"/>
            <a:chOff x="331470" y="3871994"/>
            <a:chExt cx="1130089" cy="1114856"/>
          </a:xfrm>
        </p:grpSpPr>
        <p:sp>
          <p:nvSpPr>
            <p:cNvPr id="4" name="Oval 3">
              <a:extLst>
                <a:ext uri="{FF2B5EF4-FFF2-40B4-BE49-F238E27FC236}">
                  <a16:creationId xmlns:a16="http://schemas.microsoft.com/office/drawing/2014/main" id="{192BB913-3C2D-FF47-3441-D329F19D573B}"/>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2E58B28-692D-5E43-2C59-4067756DE0CC}"/>
                </a:ext>
              </a:extLst>
            </p:cNvPr>
            <p:cNvPicPr>
              <a:picLocks noChangeAspect="1"/>
            </p:cNvPicPr>
            <p:nvPr/>
          </p:nvPicPr>
          <p:blipFill>
            <a:blip r:embed="rId12"/>
            <a:stretch>
              <a:fillRect/>
            </a:stretch>
          </p:blipFill>
          <p:spPr>
            <a:xfrm>
              <a:off x="391744" y="3910825"/>
              <a:ext cx="1000115" cy="1029530"/>
            </a:xfrm>
            <a:prstGeom prst="rect">
              <a:avLst/>
            </a:prstGeom>
          </p:spPr>
        </p:pic>
      </p:grpSp>
      <p:cxnSp>
        <p:nvCxnSpPr>
          <p:cNvPr id="91" name="Straight Connector 90">
            <a:extLst>
              <a:ext uri="{FF2B5EF4-FFF2-40B4-BE49-F238E27FC236}">
                <a16:creationId xmlns:a16="http://schemas.microsoft.com/office/drawing/2014/main" id="{3686E27B-3CAF-8470-B044-F5C8E23F38E1}"/>
              </a:ext>
            </a:extLst>
          </p:cNvPr>
          <p:cNvCxnSpPr>
            <a:cxnSpLocks/>
          </p:cNvCxnSpPr>
          <p:nvPr/>
        </p:nvCxnSpPr>
        <p:spPr>
          <a:xfrm flipV="1">
            <a:off x="13534044" y="4498277"/>
            <a:ext cx="3616307" cy="1874341"/>
          </a:xfrm>
          <a:prstGeom prst="line">
            <a:avLst/>
          </a:prstGeom>
          <a:ln w="76200"/>
        </p:spPr>
        <p:style>
          <a:lnRef idx="3">
            <a:schemeClr val="accent2"/>
          </a:lnRef>
          <a:fillRef idx="0">
            <a:schemeClr val="accent2"/>
          </a:fillRef>
          <a:effectRef idx="2">
            <a:schemeClr val="accent2"/>
          </a:effectRef>
          <a:fontRef idx="minor">
            <a:schemeClr val="tx1"/>
          </a:fontRef>
        </p:style>
      </p:cxnSp>
      <p:grpSp>
        <p:nvGrpSpPr>
          <p:cNvPr id="95" name="Group 94">
            <a:extLst>
              <a:ext uri="{FF2B5EF4-FFF2-40B4-BE49-F238E27FC236}">
                <a16:creationId xmlns:a16="http://schemas.microsoft.com/office/drawing/2014/main" id="{F02DBA62-540D-B083-D63A-957821D25A88}"/>
              </a:ext>
            </a:extLst>
          </p:cNvPr>
          <p:cNvGrpSpPr/>
          <p:nvPr/>
        </p:nvGrpSpPr>
        <p:grpSpPr>
          <a:xfrm>
            <a:off x="14524155" y="4078015"/>
            <a:ext cx="853506" cy="793125"/>
            <a:chOff x="331470" y="3871994"/>
            <a:chExt cx="1130089" cy="1114856"/>
          </a:xfrm>
        </p:grpSpPr>
        <p:sp>
          <p:nvSpPr>
            <p:cNvPr id="96" name="Oval 95">
              <a:extLst>
                <a:ext uri="{FF2B5EF4-FFF2-40B4-BE49-F238E27FC236}">
                  <a16:creationId xmlns:a16="http://schemas.microsoft.com/office/drawing/2014/main" id="{2FCB4DF3-DA5D-514E-2699-D69005C3A163}"/>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493E2B5E-5AB5-4C8C-40BF-B85797E83371}"/>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98" name="Group 97">
            <a:extLst>
              <a:ext uri="{FF2B5EF4-FFF2-40B4-BE49-F238E27FC236}">
                <a16:creationId xmlns:a16="http://schemas.microsoft.com/office/drawing/2014/main" id="{E35F4BF1-5D5F-7879-6D3A-79F22F1BC029}"/>
              </a:ext>
            </a:extLst>
          </p:cNvPr>
          <p:cNvGrpSpPr/>
          <p:nvPr/>
        </p:nvGrpSpPr>
        <p:grpSpPr>
          <a:xfrm>
            <a:off x="13579034" y="3605131"/>
            <a:ext cx="913262" cy="871324"/>
            <a:chOff x="331470" y="3871994"/>
            <a:chExt cx="1130089" cy="1114856"/>
          </a:xfrm>
        </p:grpSpPr>
        <p:sp>
          <p:nvSpPr>
            <p:cNvPr id="99" name="Oval 98">
              <a:extLst>
                <a:ext uri="{FF2B5EF4-FFF2-40B4-BE49-F238E27FC236}">
                  <a16:creationId xmlns:a16="http://schemas.microsoft.com/office/drawing/2014/main" id="{C872BE8B-502D-819E-ED14-8136C59BE1A6}"/>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215A5314-F448-7153-1AEE-6691DFCF0983}"/>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101" name="Group 100">
            <a:extLst>
              <a:ext uri="{FF2B5EF4-FFF2-40B4-BE49-F238E27FC236}">
                <a16:creationId xmlns:a16="http://schemas.microsoft.com/office/drawing/2014/main" id="{47DFE2D0-103E-A6E7-32FE-ADF74B693D64}"/>
              </a:ext>
            </a:extLst>
          </p:cNvPr>
          <p:cNvGrpSpPr/>
          <p:nvPr/>
        </p:nvGrpSpPr>
        <p:grpSpPr>
          <a:xfrm>
            <a:off x="13970858" y="4488186"/>
            <a:ext cx="848648" cy="827316"/>
            <a:chOff x="2807932" y="73714"/>
            <a:chExt cx="1828800" cy="1828800"/>
          </a:xfrm>
        </p:grpSpPr>
        <p:sp>
          <p:nvSpPr>
            <p:cNvPr id="102" name="Oval 101">
              <a:extLst>
                <a:ext uri="{FF2B5EF4-FFF2-40B4-BE49-F238E27FC236}">
                  <a16:creationId xmlns:a16="http://schemas.microsoft.com/office/drawing/2014/main" id="{240E74EA-AAA5-13AB-715A-707E13B94CA2}"/>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descr="A screen shot of a game&#10;&#10;AI-generated content may be incorrect.">
              <a:extLst>
                <a:ext uri="{FF2B5EF4-FFF2-40B4-BE49-F238E27FC236}">
                  <a16:creationId xmlns:a16="http://schemas.microsoft.com/office/drawing/2014/main" id="{C145413E-995A-29DC-DECC-06F7288EDD9D}"/>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82" name="Group 81">
            <a:extLst>
              <a:ext uri="{FF2B5EF4-FFF2-40B4-BE49-F238E27FC236}">
                <a16:creationId xmlns:a16="http://schemas.microsoft.com/office/drawing/2014/main" id="{489BA299-6FC1-38FC-62BD-BDE2D3A42B58}"/>
              </a:ext>
            </a:extLst>
          </p:cNvPr>
          <p:cNvGrpSpPr/>
          <p:nvPr/>
        </p:nvGrpSpPr>
        <p:grpSpPr>
          <a:xfrm>
            <a:off x="13884012" y="1668757"/>
            <a:ext cx="853506" cy="809194"/>
            <a:chOff x="6830847" y="4397237"/>
            <a:chExt cx="1130089" cy="1114856"/>
          </a:xfrm>
        </p:grpSpPr>
        <p:sp>
          <p:nvSpPr>
            <p:cNvPr id="86" name="Oval 85">
              <a:extLst>
                <a:ext uri="{FF2B5EF4-FFF2-40B4-BE49-F238E27FC236}">
                  <a16:creationId xmlns:a16="http://schemas.microsoft.com/office/drawing/2014/main" id="{B27044BA-1336-8FF1-1B01-2A9A3A9CA526}"/>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5664BF55-DFA2-FE77-0413-350587D5E53A}"/>
                </a:ext>
              </a:extLst>
            </p:cNvPr>
            <p:cNvPicPr>
              <a:picLocks noChangeAspect="1"/>
            </p:cNvPicPr>
            <p:nvPr/>
          </p:nvPicPr>
          <p:blipFill>
            <a:blip r:embed="rId8"/>
            <a:stretch>
              <a:fillRect/>
            </a:stretch>
          </p:blipFill>
          <p:spPr>
            <a:xfrm>
              <a:off x="6899486" y="4436778"/>
              <a:ext cx="1007899" cy="1030634"/>
            </a:xfrm>
            <a:prstGeom prst="rect">
              <a:avLst/>
            </a:prstGeom>
          </p:spPr>
        </p:pic>
      </p:grpSp>
      <p:cxnSp>
        <p:nvCxnSpPr>
          <p:cNvPr id="88" name="Straight Arrow Connector 87">
            <a:extLst>
              <a:ext uri="{FF2B5EF4-FFF2-40B4-BE49-F238E27FC236}">
                <a16:creationId xmlns:a16="http://schemas.microsoft.com/office/drawing/2014/main" id="{09B6969C-940D-CD37-66CB-5D64E88177B0}"/>
              </a:ext>
            </a:extLst>
          </p:cNvPr>
          <p:cNvCxnSpPr>
            <a:cxnSpLocks/>
          </p:cNvCxnSpPr>
          <p:nvPr/>
        </p:nvCxnSpPr>
        <p:spPr>
          <a:xfrm flipV="1">
            <a:off x="13655308" y="5207611"/>
            <a:ext cx="576780" cy="3434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387269-47F8-B4F3-90EA-F38C0BD5178C}"/>
              </a:ext>
            </a:extLst>
          </p:cNvPr>
          <p:cNvCxnSpPr>
            <a:cxnSpLocks/>
          </p:cNvCxnSpPr>
          <p:nvPr/>
        </p:nvCxnSpPr>
        <p:spPr>
          <a:xfrm flipH="1">
            <a:off x="6448308" y="3299460"/>
            <a:ext cx="1737070" cy="1066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6E5837C-5AF7-7CE3-F512-E8A089E98FA4}"/>
              </a:ext>
            </a:extLst>
          </p:cNvPr>
          <p:cNvCxnSpPr>
            <a:cxnSpLocks/>
          </p:cNvCxnSpPr>
          <p:nvPr/>
        </p:nvCxnSpPr>
        <p:spPr>
          <a:xfrm flipH="1">
            <a:off x="6628340" y="3587351"/>
            <a:ext cx="1737070" cy="1066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Diagram&#10;&#10;Description automatically generated">
            <a:extLst>
              <a:ext uri="{FF2B5EF4-FFF2-40B4-BE49-F238E27FC236}">
                <a16:creationId xmlns:a16="http://schemas.microsoft.com/office/drawing/2014/main" id="{BD448B50-A31D-047C-22EE-BC17F2C7D51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93314" y="5048805"/>
            <a:ext cx="731520" cy="731520"/>
          </a:xfrm>
          <a:prstGeom prst="rect">
            <a:avLst/>
          </a:prstGeom>
        </p:spPr>
      </p:pic>
      <p:pic>
        <p:nvPicPr>
          <p:cNvPr id="76" name="Picture 75" descr="Diagram&#10;&#10;Description automatically generated">
            <a:extLst>
              <a:ext uri="{FF2B5EF4-FFF2-40B4-BE49-F238E27FC236}">
                <a16:creationId xmlns:a16="http://schemas.microsoft.com/office/drawing/2014/main" id="{54D6B6A8-964A-7606-3277-F51D0A6A00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93314" y="5810948"/>
            <a:ext cx="731520" cy="731520"/>
          </a:xfrm>
          <a:prstGeom prst="rect">
            <a:avLst/>
          </a:prstGeom>
        </p:spPr>
      </p:pic>
      <p:pic>
        <p:nvPicPr>
          <p:cNvPr id="77" name="Picture 76" descr="Icon&#10;&#10;Description automatically generated">
            <a:extLst>
              <a:ext uri="{FF2B5EF4-FFF2-40B4-BE49-F238E27FC236}">
                <a16:creationId xmlns:a16="http://schemas.microsoft.com/office/drawing/2014/main" id="{D4582105-7AAB-D8BC-ED19-0510327BDB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112" y="5048805"/>
            <a:ext cx="731520" cy="731520"/>
          </a:xfrm>
          <a:prstGeom prst="rect">
            <a:avLst/>
          </a:prstGeom>
        </p:spPr>
      </p:pic>
      <p:pic>
        <p:nvPicPr>
          <p:cNvPr id="78" name="Picture 77" descr="Icon&#10;&#10;Description automatically generated">
            <a:extLst>
              <a:ext uri="{FF2B5EF4-FFF2-40B4-BE49-F238E27FC236}">
                <a16:creationId xmlns:a16="http://schemas.microsoft.com/office/drawing/2014/main" id="{22187265-26E7-7824-F233-24C9E7B5419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1112" y="5810948"/>
            <a:ext cx="731520" cy="731520"/>
          </a:xfrm>
          <a:prstGeom prst="rect">
            <a:avLst/>
          </a:prstGeom>
        </p:spPr>
      </p:pic>
      <p:pic>
        <p:nvPicPr>
          <p:cNvPr id="79" name="Picture 78" descr="A blue circle with a black background and a black and white image of a jet plane&#10;&#10;Description automatically generated">
            <a:extLst>
              <a:ext uri="{FF2B5EF4-FFF2-40B4-BE49-F238E27FC236}">
                <a16:creationId xmlns:a16="http://schemas.microsoft.com/office/drawing/2014/main" id="{0B9B9FCF-C41C-88F4-95D7-06BACE8D77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24556" y="5842792"/>
            <a:ext cx="731520" cy="731520"/>
          </a:xfrm>
          <a:prstGeom prst="rect">
            <a:avLst/>
          </a:prstGeom>
        </p:spPr>
      </p:pic>
      <p:pic>
        <p:nvPicPr>
          <p:cNvPr id="80" name="Picture 79" descr="A blue circle with a black silhouette of a jet&#10;&#10;Description automatically generated">
            <a:extLst>
              <a:ext uri="{FF2B5EF4-FFF2-40B4-BE49-F238E27FC236}">
                <a16:creationId xmlns:a16="http://schemas.microsoft.com/office/drawing/2014/main" id="{0A9028FF-AF26-BF8D-ECAB-C5B7B50B11F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50180" y="5840341"/>
            <a:ext cx="731520" cy="731520"/>
          </a:xfrm>
          <a:prstGeom prst="rect">
            <a:avLst/>
          </a:prstGeom>
        </p:spPr>
      </p:pic>
      <p:pic>
        <p:nvPicPr>
          <p:cNvPr id="81" name="Picture 80" descr="A blue circle with a black background and a white star and a black sign with a plane and ruler&#10;&#10;Description automatically generated">
            <a:extLst>
              <a:ext uri="{FF2B5EF4-FFF2-40B4-BE49-F238E27FC236}">
                <a16:creationId xmlns:a16="http://schemas.microsoft.com/office/drawing/2014/main" id="{570148EA-0884-44BA-19EA-D89B4B7447E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24556" y="5048805"/>
            <a:ext cx="731520" cy="731520"/>
          </a:xfrm>
          <a:prstGeom prst="rect">
            <a:avLst/>
          </a:prstGeom>
        </p:spPr>
      </p:pic>
      <p:pic>
        <p:nvPicPr>
          <p:cNvPr id="83" name="Picture 82" descr="A screenshot of a video game&#10;&#10;Description automatically generated">
            <a:extLst>
              <a:ext uri="{FF2B5EF4-FFF2-40B4-BE49-F238E27FC236}">
                <a16:creationId xmlns:a16="http://schemas.microsoft.com/office/drawing/2014/main" id="{608799A2-E65C-8476-A5C1-49C82A7D5B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50180" y="5048805"/>
            <a:ext cx="731520" cy="731520"/>
          </a:xfrm>
          <a:prstGeom prst="rect">
            <a:avLst/>
          </a:prstGeom>
        </p:spPr>
      </p:pic>
      <p:pic>
        <p:nvPicPr>
          <p:cNvPr id="84" name="Picture 83" descr="A circle with a plane and a star and ruler&#10;&#10;Description automatically generated">
            <a:extLst>
              <a:ext uri="{FF2B5EF4-FFF2-40B4-BE49-F238E27FC236}">
                <a16:creationId xmlns:a16="http://schemas.microsoft.com/office/drawing/2014/main" id="{9B491F05-8BF1-76E5-8924-1ACE75A0557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05691" y="2523878"/>
            <a:ext cx="640080" cy="640080"/>
          </a:xfrm>
          <a:prstGeom prst="rect">
            <a:avLst/>
          </a:prstGeom>
        </p:spPr>
      </p:pic>
      <p:pic>
        <p:nvPicPr>
          <p:cNvPr id="85" name="Picture 84"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2544E86B-C5C8-1EEF-2C8B-BFB3AD27F1B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798713" y="2671105"/>
            <a:ext cx="640080" cy="640080"/>
          </a:xfrm>
          <a:prstGeom prst="rect">
            <a:avLst/>
          </a:prstGeom>
        </p:spPr>
      </p:pic>
      <p:pic>
        <p:nvPicPr>
          <p:cNvPr id="94" name="Picture 93" descr="A circle with a plane and a star and ruler&#10;&#10;Description automatically generated">
            <a:extLst>
              <a:ext uri="{FF2B5EF4-FFF2-40B4-BE49-F238E27FC236}">
                <a16:creationId xmlns:a16="http://schemas.microsoft.com/office/drawing/2014/main" id="{6CACEC9F-9FEE-B85B-5EC2-04D3C6D9B55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798713" y="116281"/>
            <a:ext cx="640080" cy="640080"/>
          </a:xfrm>
          <a:prstGeom prst="rect">
            <a:avLst/>
          </a:prstGeom>
        </p:spPr>
      </p:pic>
      <p:pic>
        <p:nvPicPr>
          <p:cNvPr id="104" name="Picture 103" descr="A circle with a plane and ruler&#10;&#10;Description automatically generated">
            <a:extLst>
              <a:ext uri="{FF2B5EF4-FFF2-40B4-BE49-F238E27FC236}">
                <a16:creationId xmlns:a16="http://schemas.microsoft.com/office/drawing/2014/main" id="{86C284F4-9306-829C-5416-FA95C3A84DD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798713" y="2032399"/>
            <a:ext cx="640080" cy="640080"/>
          </a:xfrm>
          <a:prstGeom prst="rect">
            <a:avLst/>
          </a:prstGeom>
        </p:spPr>
      </p:pic>
      <p:pic>
        <p:nvPicPr>
          <p:cNvPr id="105" name="Picture 104" descr="A circle with a black silhouette of a jet fighter and ruler&#10;&#10;Description automatically generated">
            <a:extLst>
              <a:ext uri="{FF2B5EF4-FFF2-40B4-BE49-F238E27FC236}">
                <a16:creationId xmlns:a16="http://schemas.microsoft.com/office/drawing/2014/main" id="{BB0C7138-4455-9A8F-7250-7F6BDA03096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798713" y="754987"/>
            <a:ext cx="640080" cy="640080"/>
          </a:xfrm>
          <a:prstGeom prst="rect">
            <a:avLst/>
          </a:prstGeom>
        </p:spPr>
      </p:pic>
      <p:pic>
        <p:nvPicPr>
          <p:cNvPr id="106" name="Picture 105" descr="A circle with a plane and ruler&#10;&#10;Description automatically generated with medium confidence">
            <a:extLst>
              <a:ext uri="{FF2B5EF4-FFF2-40B4-BE49-F238E27FC236}">
                <a16:creationId xmlns:a16="http://schemas.microsoft.com/office/drawing/2014/main" id="{5652900E-B376-F4F2-AA51-6037AF92E31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798713" y="3309811"/>
            <a:ext cx="640080" cy="640080"/>
          </a:xfrm>
          <a:prstGeom prst="rect">
            <a:avLst/>
          </a:prstGeom>
        </p:spPr>
      </p:pic>
      <p:pic>
        <p:nvPicPr>
          <p:cNvPr id="107" name="Picture 106" descr="A circle with a black silhouette of a jet fighter and ruler&#10;&#10;Description automatically generated">
            <a:extLst>
              <a:ext uri="{FF2B5EF4-FFF2-40B4-BE49-F238E27FC236}">
                <a16:creationId xmlns:a16="http://schemas.microsoft.com/office/drawing/2014/main" id="{6ED45E38-9598-8F11-6EF0-01503278345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716813" y="767776"/>
            <a:ext cx="640080" cy="640080"/>
          </a:xfrm>
          <a:prstGeom prst="rect">
            <a:avLst/>
          </a:prstGeom>
        </p:spPr>
      </p:pic>
      <p:pic>
        <p:nvPicPr>
          <p:cNvPr id="108" name="Picture 107" descr="A circle with a plane and a star and ruler&#10;&#10;Description automatically generated">
            <a:extLst>
              <a:ext uri="{FF2B5EF4-FFF2-40B4-BE49-F238E27FC236}">
                <a16:creationId xmlns:a16="http://schemas.microsoft.com/office/drawing/2014/main" id="{CC4B47D3-64E9-1596-0596-759B4C86901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821488" y="1868095"/>
            <a:ext cx="640080" cy="640080"/>
          </a:xfrm>
          <a:prstGeom prst="rect">
            <a:avLst/>
          </a:prstGeom>
        </p:spPr>
      </p:pic>
      <p:pic>
        <p:nvPicPr>
          <p:cNvPr id="109" name="Picture 108" descr="A circle with a plane and a star and ruler&#10;&#10;Description automatically generated">
            <a:extLst>
              <a:ext uri="{FF2B5EF4-FFF2-40B4-BE49-F238E27FC236}">
                <a16:creationId xmlns:a16="http://schemas.microsoft.com/office/drawing/2014/main" id="{F80CE46A-4EC9-1DEC-48BB-409B95A89DE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31996" y="1874669"/>
            <a:ext cx="640080" cy="640080"/>
          </a:xfrm>
          <a:prstGeom prst="rect">
            <a:avLst/>
          </a:prstGeom>
        </p:spPr>
      </p:pic>
      <p:pic>
        <p:nvPicPr>
          <p:cNvPr id="110" name="Picture 109">
            <a:extLst>
              <a:ext uri="{FF2B5EF4-FFF2-40B4-BE49-F238E27FC236}">
                <a16:creationId xmlns:a16="http://schemas.microsoft.com/office/drawing/2014/main" id="{715A5C2E-FA41-C146-60E6-C6D07934007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567317" y="1861520"/>
            <a:ext cx="640080" cy="640080"/>
          </a:xfrm>
          <a:prstGeom prst="rect">
            <a:avLst/>
          </a:prstGeom>
        </p:spPr>
      </p:pic>
      <p:pic>
        <p:nvPicPr>
          <p:cNvPr id="111" name="Picture 110">
            <a:extLst>
              <a:ext uri="{FF2B5EF4-FFF2-40B4-BE49-F238E27FC236}">
                <a16:creationId xmlns:a16="http://schemas.microsoft.com/office/drawing/2014/main" id="{814631BE-2A0C-4A57-685E-96F4324E0D2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577825" y="2512019"/>
            <a:ext cx="640080" cy="640080"/>
          </a:xfrm>
          <a:prstGeom prst="rect">
            <a:avLst/>
          </a:prstGeom>
        </p:spPr>
      </p:pic>
      <p:pic>
        <p:nvPicPr>
          <p:cNvPr id="112" name="Picture 111">
            <a:extLst>
              <a:ext uri="{FF2B5EF4-FFF2-40B4-BE49-F238E27FC236}">
                <a16:creationId xmlns:a16="http://schemas.microsoft.com/office/drawing/2014/main" id="{17DE9118-A83C-C6A1-D960-56B6D6595A5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577825" y="1861520"/>
            <a:ext cx="640080" cy="640080"/>
          </a:xfrm>
          <a:prstGeom prst="rect">
            <a:avLst/>
          </a:prstGeom>
        </p:spPr>
      </p:pic>
      <p:pic>
        <p:nvPicPr>
          <p:cNvPr id="113" name="Picture 112">
            <a:extLst>
              <a:ext uri="{FF2B5EF4-FFF2-40B4-BE49-F238E27FC236}">
                <a16:creationId xmlns:a16="http://schemas.microsoft.com/office/drawing/2014/main" id="{227A48E5-E4F9-1675-DB54-93C6B3545F1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549212" y="3309811"/>
            <a:ext cx="640080" cy="640080"/>
          </a:xfrm>
          <a:prstGeom prst="rect">
            <a:avLst/>
          </a:prstGeom>
        </p:spPr>
      </p:pic>
      <p:pic>
        <p:nvPicPr>
          <p:cNvPr id="114" name="Picture 113">
            <a:extLst>
              <a:ext uri="{FF2B5EF4-FFF2-40B4-BE49-F238E27FC236}">
                <a16:creationId xmlns:a16="http://schemas.microsoft.com/office/drawing/2014/main" id="{FD63C9FE-1505-C214-7723-16672B3794C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549212" y="2671105"/>
            <a:ext cx="640080" cy="640080"/>
          </a:xfrm>
          <a:prstGeom prst="rect">
            <a:avLst/>
          </a:prstGeom>
        </p:spPr>
      </p:pic>
      <p:pic>
        <p:nvPicPr>
          <p:cNvPr id="115" name="Picture 114">
            <a:extLst>
              <a:ext uri="{FF2B5EF4-FFF2-40B4-BE49-F238E27FC236}">
                <a16:creationId xmlns:a16="http://schemas.microsoft.com/office/drawing/2014/main" id="{7F1809ED-5F99-60E7-E5AE-1DCF754A268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549212" y="2032399"/>
            <a:ext cx="640080" cy="640080"/>
          </a:xfrm>
          <a:prstGeom prst="rect">
            <a:avLst/>
          </a:prstGeom>
        </p:spPr>
      </p:pic>
      <p:pic>
        <p:nvPicPr>
          <p:cNvPr id="116" name="Picture 115">
            <a:extLst>
              <a:ext uri="{FF2B5EF4-FFF2-40B4-BE49-F238E27FC236}">
                <a16:creationId xmlns:a16="http://schemas.microsoft.com/office/drawing/2014/main" id="{99AAC230-7445-03EB-FC0E-D477FC61FB2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549212" y="116281"/>
            <a:ext cx="640080" cy="640080"/>
          </a:xfrm>
          <a:prstGeom prst="rect">
            <a:avLst/>
          </a:prstGeom>
        </p:spPr>
      </p:pic>
      <p:pic>
        <p:nvPicPr>
          <p:cNvPr id="117" name="Picture 116" descr="A screenshot of a game&#10;&#10;Description automatically generated">
            <a:extLst>
              <a:ext uri="{FF2B5EF4-FFF2-40B4-BE49-F238E27FC236}">
                <a16:creationId xmlns:a16="http://schemas.microsoft.com/office/drawing/2014/main" id="{50B68DBE-8363-1992-DEFA-9D41A38D0A0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549212" y="754987"/>
            <a:ext cx="640080" cy="640080"/>
          </a:xfrm>
          <a:prstGeom prst="rect">
            <a:avLst/>
          </a:prstGeom>
        </p:spPr>
      </p:pic>
      <p:pic>
        <p:nvPicPr>
          <p:cNvPr id="118" name="Picture 117" descr="A screenshot of a game&#10;&#10;Description automatically generated">
            <a:extLst>
              <a:ext uri="{FF2B5EF4-FFF2-40B4-BE49-F238E27FC236}">
                <a16:creationId xmlns:a16="http://schemas.microsoft.com/office/drawing/2014/main" id="{C6E98D48-BF82-9C29-AEF9-FFE3A3455B3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478048" y="756607"/>
            <a:ext cx="640080" cy="640080"/>
          </a:xfrm>
          <a:prstGeom prst="rect">
            <a:avLst/>
          </a:prstGeom>
        </p:spPr>
      </p:pic>
      <p:pic>
        <p:nvPicPr>
          <p:cNvPr id="119" name="Picture 118" descr="A circle with a black and red border and a black and red logo&#10;&#10;Description automatically generated with medium confidence">
            <a:extLst>
              <a:ext uri="{FF2B5EF4-FFF2-40B4-BE49-F238E27FC236}">
                <a16:creationId xmlns:a16="http://schemas.microsoft.com/office/drawing/2014/main" id="{A52DF7F2-6BAD-E4AA-6149-2617C91F89F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4796833" y="1393693"/>
            <a:ext cx="640080" cy="640080"/>
          </a:xfrm>
          <a:prstGeom prst="rect">
            <a:avLst/>
          </a:prstGeom>
        </p:spPr>
      </p:pic>
      <p:pic>
        <p:nvPicPr>
          <p:cNvPr id="120" name="Picture 119" descr="A picture containing text, sign&#10;&#10;Description automatically generated">
            <a:extLst>
              <a:ext uri="{FF2B5EF4-FFF2-40B4-BE49-F238E27FC236}">
                <a16:creationId xmlns:a16="http://schemas.microsoft.com/office/drawing/2014/main" id="{FFE788D0-CEC1-EEAF-F4E1-2B97BC4FE7B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4549212" y="1393693"/>
            <a:ext cx="640080" cy="640080"/>
          </a:xfrm>
          <a:prstGeom prst="rect">
            <a:avLst/>
          </a:prstGeom>
        </p:spPr>
      </p:pic>
      <p:cxnSp>
        <p:nvCxnSpPr>
          <p:cNvPr id="126" name="Straight Arrow Connector 125">
            <a:extLst>
              <a:ext uri="{FF2B5EF4-FFF2-40B4-BE49-F238E27FC236}">
                <a16:creationId xmlns:a16="http://schemas.microsoft.com/office/drawing/2014/main" id="{C1FB5616-7682-A401-C378-78C01CD691FE}"/>
              </a:ext>
            </a:extLst>
          </p:cNvPr>
          <p:cNvCxnSpPr>
            <a:cxnSpLocks/>
          </p:cNvCxnSpPr>
          <p:nvPr/>
        </p:nvCxnSpPr>
        <p:spPr>
          <a:xfrm flipH="1">
            <a:off x="6556361" y="3431477"/>
            <a:ext cx="1737070" cy="1066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130" descr="A circle with a plane and a star and ruler&#10;&#10;Description automatically generated">
            <a:extLst>
              <a:ext uri="{FF2B5EF4-FFF2-40B4-BE49-F238E27FC236}">
                <a16:creationId xmlns:a16="http://schemas.microsoft.com/office/drawing/2014/main" id="{C598DDD5-7B03-5840-3930-5D8FAC2112D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4365" y="2188135"/>
            <a:ext cx="640080" cy="640080"/>
          </a:xfrm>
          <a:prstGeom prst="rect">
            <a:avLst/>
          </a:prstGeom>
        </p:spPr>
      </p:pic>
      <p:pic>
        <p:nvPicPr>
          <p:cNvPr id="132" name="Picture 131"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091FA5D5-F188-3132-CA2E-500FFC74C2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76338" y="2328697"/>
            <a:ext cx="640080" cy="640080"/>
          </a:xfrm>
          <a:prstGeom prst="rect">
            <a:avLst/>
          </a:prstGeom>
        </p:spPr>
      </p:pic>
      <p:pic>
        <p:nvPicPr>
          <p:cNvPr id="133" name="Picture 132" descr="A circle with a plane and a star and ruler&#10;&#10;Description automatically generated">
            <a:extLst>
              <a:ext uri="{FF2B5EF4-FFF2-40B4-BE49-F238E27FC236}">
                <a16:creationId xmlns:a16="http://schemas.microsoft.com/office/drawing/2014/main" id="{0E1AC969-B23E-031A-63D7-1F520A7C1BF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386710" y="3228328"/>
            <a:ext cx="640080" cy="640080"/>
          </a:xfrm>
          <a:prstGeom prst="rect">
            <a:avLst/>
          </a:prstGeom>
        </p:spPr>
      </p:pic>
      <p:grpSp>
        <p:nvGrpSpPr>
          <p:cNvPr id="17" name="Group 16">
            <a:extLst>
              <a:ext uri="{FF2B5EF4-FFF2-40B4-BE49-F238E27FC236}">
                <a16:creationId xmlns:a16="http://schemas.microsoft.com/office/drawing/2014/main" id="{289D8937-6CDF-3C5C-D73C-8AF92D469B6B}"/>
              </a:ext>
            </a:extLst>
          </p:cNvPr>
          <p:cNvGrpSpPr/>
          <p:nvPr/>
        </p:nvGrpSpPr>
        <p:grpSpPr>
          <a:xfrm>
            <a:off x="8358338" y="2569084"/>
            <a:ext cx="853506" cy="809194"/>
            <a:chOff x="6830847" y="4397237"/>
            <a:chExt cx="1130089" cy="1114856"/>
          </a:xfrm>
        </p:grpSpPr>
        <p:sp>
          <p:nvSpPr>
            <p:cNvPr id="18" name="Oval 17">
              <a:extLst>
                <a:ext uri="{FF2B5EF4-FFF2-40B4-BE49-F238E27FC236}">
                  <a16:creationId xmlns:a16="http://schemas.microsoft.com/office/drawing/2014/main" id="{DF6C172D-04DE-D242-CC27-B49628EDF3C1}"/>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C00BFE9-BC8B-1C25-BF2E-40062D4C3FF9}"/>
                </a:ext>
              </a:extLst>
            </p:cNvPr>
            <p:cNvPicPr>
              <a:picLocks noChangeAspect="1"/>
            </p:cNvPicPr>
            <p:nvPr/>
          </p:nvPicPr>
          <p:blipFill>
            <a:blip r:embed="rId8"/>
            <a:stretch>
              <a:fillRect/>
            </a:stretch>
          </p:blipFill>
          <p:spPr>
            <a:xfrm>
              <a:off x="6882863" y="4445286"/>
              <a:ext cx="1007899" cy="1030634"/>
            </a:xfrm>
            <a:prstGeom prst="rect">
              <a:avLst/>
            </a:prstGeom>
          </p:spPr>
        </p:pic>
      </p:grpSp>
      <p:grpSp>
        <p:nvGrpSpPr>
          <p:cNvPr id="127" name="Group 126">
            <a:extLst>
              <a:ext uri="{FF2B5EF4-FFF2-40B4-BE49-F238E27FC236}">
                <a16:creationId xmlns:a16="http://schemas.microsoft.com/office/drawing/2014/main" id="{1ADD9D18-8C92-630D-2C6F-0F2ADC46C792}"/>
              </a:ext>
            </a:extLst>
          </p:cNvPr>
          <p:cNvGrpSpPr/>
          <p:nvPr/>
        </p:nvGrpSpPr>
        <p:grpSpPr>
          <a:xfrm>
            <a:off x="8882407" y="3182751"/>
            <a:ext cx="805447" cy="790694"/>
            <a:chOff x="8864333" y="1021830"/>
            <a:chExt cx="1130089" cy="1114856"/>
          </a:xfrm>
        </p:grpSpPr>
        <p:sp>
          <p:nvSpPr>
            <p:cNvPr id="128" name="Oval 127">
              <a:extLst>
                <a:ext uri="{FF2B5EF4-FFF2-40B4-BE49-F238E27FC236}">
                  <a16:creationId xmlns:a16="http://schemas.microsoft.com/office/drawing/2014/main" id="{38B95F41-8AA7-EA51-2F21-062E89ACAAE3}"/>
                </a:ext>
              </a:extLst>
            </p:cNvPr>
            <p:cNvSpPr/>
            <p:nvPr/>
          </p:nvSpPr>
          <p:spPr>
            <a:xfrm>
              <a:off x="8864333" y="10218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0CA101A0-1658-0DD4-D746-011BEA07A34C}"/>
                </a:ext>
              </a:extLst>
            </p:cNvPr>
            <p:cNvPicPr>
              <a:picLocks noChangeAspect="1"/>
            </p:cNvPicPr>
            <p:nvPr/>
          </p:nvPicPr>
          <p:blipFill>
            <a:blip r:embed="rId31"/>
            <a:stretch>
              <a:fillRect/>
            </a:stretch>
          </p:blipFill>
          <p:spPr>
            <a:xfrm>
              <a:off x="8918123" y="1068152"/>
              <a:ext cx="1013136" cy="1035485"/>
            </a:xfrm>
            <a:prstGeom prst="rect">
              <a:avLst/>
            </a:prstGeom>
          </p:spPr>
        </p:pic>
      </p:grpSp>
      <p:grpSp>
        <p:nvGrpSpPr>
          <p:cNvPr id="39" name="Group 38">
            <a:extLst>
              <a:ext uri="{FF2B5EF4-FFF2-40B4-BE49-F238E27FC236}">
                <a16:creationId xmlns:a16="http://schemas.microsoft.com/office/drawing/2014/main" id="{268EF10F-4FC1-2543-DD81-0020288D886A}"/>
              </a:ext>
            </a:extLst>
          </p:cNvPr>
          <p:cNvGrpSpPr/>
          <p:nvPr/>
        </p:nvGrpSpPr>
        <p:grpSpPr>
          <a:xfrm>
            <a:off x="9263684" y="2358768"/>
            <a:ext cx="805447" cy="790694"/>
            <a:chOff x="8864333" y="1021830"/>
            <a:chExt cx="1130089" cy="1114856"/>
          </a:xfrm>
        </p:grpSpPr>
        <p:sp>
          <p:nvSpPr>
            <p:cNvPr id="40" name="Oval 39">
              <a:extLst>
                <a:ext uri="{FF2B5EF4-FFF2-40B4-BE49-F238E27FC236}">
                  <a16:creationId xmlns:a16="http://schemas.microsoft.com/office/drawing/2014/main" id="{CB48299F-25C4-E228-596F-96AACA423299}"/>
                </a:ext>
              </a:extLst>
            </p:cNvPr>
            <p:cNvSpPr/>
            <p:nvPr/>
          </p:nvSpPr>
          <p:spPr>
            <a:xfrm>
              <a:off x="8864333" y="10218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D485B5EC-5A70-6EAE-7CD0-7B378DBAF676}"/>
                </a:ext>
              </a:extLst>
            </p:cNvPr>
            <p:cNvPicPr>
              <a:picLocks noChangeAspect="1"/>
            </p:cNvPicPr>
            <p:nvPr/>
          </p:nvPicPr>
          <p:blipFill>
            <a:blip r:embed="rId31"/>
            <a:stretch>
              <a:fillRect/>
            </a:stretch>
          </p:blipFill>
          <p:spPr>
            <a:xfrm>
              <a:off x="8918123" y="1068152"/>
              <a:ext cx="1013136" cy="1035485"/>
            </a:xfrm>
            <a:prstGeom prst="rect">
              <a:avLst/>
            </a:prstGeom>
          </p:spPr>
        </p:pic>
      </p:grpSp>
      <p:sp>
        <p:nvSpPr>
          <p:cNvPr id="137" name="Explosion: 14 Points 136">
            <a:extLst>
              <a:ext uri="{FF2B5EF4-FFF2-40B4-BE49-F238E27FC236}">
                <a16:creationId xmlns:a16="http://schemas.microsoft.com/office/drawing/2014/main" id="{EBC182C5-E0B0-C5AD-4461-3D195EF2C5AD}"/>
              </a:ext>
            </a:extLst>
          </p:cNvPr>
          <p:cNvSpPr/>
          <p:nvPr/>
        </p:nvSpPr>
        <p:spPr>
          <a:xfrm>
            <a:off x="7300371" y="4317773"/>
            <a:ext cx="564684" cy="408721"/>
          </a:xfrm>
          <a:prstGeom prst="irregularSeal2">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descr="Diagram&#10;&#10;Description automatically generated">
            <a:extLst>
              <a:ext uri="{FF2B5EF4-FFF2-40B4-BE49-F238E27FC236}">
                <a16:creationId xmlns:a16="http://schemas.microsoft.com/office/drawing/2014/main" id="{0C2FBEA0-8519-A317-2D95-B1BE5DAF30C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50729" y="5068721"/>
            <a:ext cx="731520" cy="731520"/>
          </a:xfrm>
          <a:prstGeom prst="rect">
            <a:avLst/>
          </a:prstGeom>
        </p:spPr>
      </p:pic>
      <p:pic>
        <p:nvPicPr>
          <p:cNvPr id="139" name="Picture 138" descr="A blue circle with a black background and a white star and a black sign with a plane and ruler&#10;&#10;Description automatically generated">
            <a:extLst>
              <a:ext uri="{FF2B5EF4-FFF2-40B4-BE49-F238E27FC236}">
                <a16:creationId xmlns:a16="http://schemas.microsoft.com/office/drawing/2014/main" id="{A567F551-A098-8122-4A7A-F1CC5368F21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77284" y="4450593"/>
            <a:ext cx="731520" cy="731520"/>
          </a:xfrm>
          <a:prstGeom prst="rect">
            <a:avLst/>
          </a:prstGeom>
        </p:spPr>
      </p:pic>
      <p:grpSp>
        <p:nvGrpSpPr>
          <p:cNvPr id="125" name="Group 124">
            <a:extLst>
              <a:ext uri="{FF2B5EF4-FFF2-40B4-BE49-F238E27FC236}">
                <a16:creationId xmlns:a16="http://schemas.microsoft.com/office/drawing/2014/main" id="{B45B1FF7-96E4-4A18-DE07-971C43C66B72}"/>
              </a:ext>
            </a:extLst>
          </p:cNvPr>
          <p:cNvGrpSpPr/>
          <p:nvPr/>
        </p:nvGrpSpPr>
        <p:grpSpPr>
          <a:xfrm>
            <a:off x="5521398" y="4980602"/>
            <a:ext cx="866845" cy="793069"/>
            <a:chOff x="5571284" y="4834744"/>
            <a:chExt cx="866845" cy="793069"/>
          </a:xfrm>
        </p:grpSpPr>
        <p:grpSp>
          <p:nvGrpSpPr>
            <p:cNvPr id="57" name="Group 56">
              <a:extLst>
                <a:ext uri="{FF2B5EF4-FFF2-40B4-BE49-F238E27FC236}">
                  <a16:creationId xmlns:a16="http://schemas.microsoft.com/office/drawing/2014/main" id="{92CA9FC7-D263-2946-F1E7-7BE100220AF7}"/>
                </a:ext>
              </a:extLst>
            </p:cNvPr>
            <p:cNvGrpSpPr/>
            <p:nvPr/>
          </p:nvGrpSpPr>
          <p:grpSpPr>
            <a:xfrm>
              <a:off x="5571284" y="4834744"/>
              <a:ext cx="866845" cy="793069"/>
              <a:chOff x="3471135" y="5263771"/>
              <a:chExt cx="1198090" cy="1183338"/>
            </a:xfrm>
          </p:grpSpPr>
          <p:sp>
            <p:nvSpPr>
              <p:cNvPr id="58" name="Oval 57">
                <a:extLst>
                  <a:ext uri="{FF2B5EF4-FFF2-40B4-BE49-F238E27FC236}">
                    <a16:creationId xmlns:a16="http://schemas.microsoft.com/office/drawing/2014/main" id="{C20D344A-B737-D00F-4BA2-E7D9A75BEDD5}"/>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0A18F93E-FC83-B694-7A8D-CD41912C22CA}"/>
                  </a:ext>
                </a:extLst>
              </p:cNvPr>
              <p:cNvPicPr>
                <a:picLocks noChangeAspect="1"/>
              </p:cNvPicPr>
              <p:nvPr/>
            </p:nvPicPr>
            <p:blipFill>
              <a:blip r:embed="rId32"/>
              <a:stretch>
                <a:fillRect/>
              </a:stretch>
            </p:blipFill>
            <p:spPr>
              <a:xfrm rot="21400421">
                <a:off x="3511715" y="5316476"/>
                <a:ext cx="1082326" cy="1056859"/>
              </a:xfrm>
              <a:prstGeom prst="rect">
                <a:avLst/>
              </a:prstGeom>
            </p:spPr>
          </p:pic>
        </p:grpSp>
        <p:sp>
          <p:nvSpPr>
            <p:cNvPr id="122" name="Oval 121">
              <a:extLst>
                <a:ext uri="{FF2B5EF4-FFF2-40B4-BE49-F238E27FC236}">
                  <a16:creationId xmlns:a16="http://schemas.microsoft.com/office/drawing/2014/main" id="{8757DCBF-EFCD-CDD2-76E0-2400D42FE397}"/>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grpSp>
        <p:nvGrpSpPr>
          <p:cNvPr id="124" name="Group 123">
            <a:extLst>
              <a:ext uri="{FF2B5EF4-FFF2-40B4-BE49-F238E27FC236}">
                <a16:creationId xmlns:a16="http://schemas.microsoft.com/office/drawing/2014/main" id="{1C7543E9-E65C-8922-1EC0-642594A4990A}"/>
              </a:ext>
            </a:extLst>
          </p:cNvPr>
          <p:cNvGrpSpPr/>
          <p:nvPr/>
        </p:nvGrpSpPr>
        <p:grpSpPr>
          <a:xfrm>
            <a:off x="5097957" y="4064907"/>
            <a:ext cx="866845" cy="793069"/>
            <a:chOff x="5106559" y="4114417"/>
            <a:chExt cx="866845" cy="793069"/>
          </a:xfrm>
        </p:grpSpPr>
        <p:grpSp>
          <p:nvGrpSpPr>
            <p:cNvPr id="90" name="Group 89">
              <a:extLst>
                <a:ext uri="{FF2B5EF4-FFF2-40B4-BE49-F238E27FC236}">
                  <a16:creationId xmlns:a16="http://schemas.microsoft.com/office/drawing/2014/main" id="{21F2BAC5-E99C-3A93-49EB-C9A35788C803}"/>
                </a:ext>
              </a:extLst>
            </p:cNvPr>
            <p:cNvGrpSpPr/>
            <p:nvPr/>
          </p:nvGrpSpPr>
          <p:grpSpPr>
            <a:xfrm>
              <a:off x="5106559" y="4114417"/>
              <a:ext cx="866845" cy="793069"/>
              <a:chOff x="3471135" y="5263771"/>
              <a:chExt cx="1198090" cy="1183338"/>
            </a:xfrm>
          </p:grpSpPr>
          <p:sp>
            <p:nvSpPr>
              <p:cNvPr id="92" name="Oval 91">
                <a:extLst>
                  <a:ext uri="{FF2B5EF4-FFF2-40B4-BE49-F238E27FC236}">
                    <a16:creationId xmlns:a16="http://schemas.microsoft.com/office/drawing/2014/main" id="{3340DD97-B328-3B18-D5AE-9CB2AAD593BA}"/>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21AAAFC4-DC92-3965-4C34-F2AE818BAD17}"/>
                  </a:ext>
                </a:extLst>
              </p:cNvPr>
              <p:cNvPicPr>
                <a:picLocks noChangeAspect="1"/>
              </p:cNvPicPr>
              <p:nvPr/>
            </p:nvPicPr>
            <p:blipFill>
              <a:blip r:embed="rId32"/>
              <a:stretch>
                <a:fillRect/>
              </a:stretch>
            </p:blipFill>
            <p:spPr>
              <a:xfrm rot="21400421">
                <a:off x="3511715" y="5316476"/>
                <a:ext cx="1082326" cy="1056859"/>
              </a:xfrm>
              <a:prstGeom prst="rect">
                <a:avLst/>
              </a:prstGeom>
            </p:spPr>
          </p:pic>
        </p:grpSp>
        <p:sp>
          <p:nvSpPr>
            <p:cNvPr id="123" name="Oval 122">
              <a:extLst>
                <a:ext uri="{FF2B5EF4-FFF2-40B4-BE49-F238E27FC236}">
                  <a16:creationId xmlns:a16="http://schemas.microsoft.com/office/drawing/2014/main" id="{66E9BBDC-B521-29B4-B47F-4303E933BD25}"/>
                </a:ext>
              </a:extLst>
            </p:cNvPr>
            <p:cNvSpPr/>
            <p:nvPr/>
          </p:nvSpPr>
          <p:spPr>
            <a:xfrm>
              <a:off x="5568213" y="440961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9</a:t>
              </a:r>
            </a:p>
          </p:txBody>
        </p:sp>
      </p:grpSp>
      <p:grpSp>
        <p:nvGrpSpPr>
          <p:cNvPr id="134" name="Group 133">
            <a:extLst>
              <a:ext uri="{FF2B5EF4-FFF2-40B4-BE49-F238E27FC236}">
                <a16:creationId xmlns:a16="http://schemas.microsoft.com/office/drawing/2014/main" id="{B77ECDEC-3F4A-AD48-CB1F-A470953798E4}"/>
              </a:ext>
            </a:extLst>
          </p:cNvPr>
          <p:cNvGrpSpPr/>
          <p:nvPr/>
        </p:nvGrpSpPr>
        <p:grpSpPr>
          <a:xfrm>
            <a:off x="5140346" y="4130033"/>
            <a:ext cx="825525" cy="776763"/>
            <a:chOff x="2807932" y="73714"/>
            <a:chExt cx="1828800" cy="1828800"/>
          </a:xfrm>
        </p:grpSpPr>
        <p:sp>
          <p:nvSpPr>
            <p:cNvPr id="135" name="Oval 134">
              <a:extLst>
                <a:ext uri="{FF2B5EF4-FFF2-40B4-BE49-F238E27FC236}">
                  <a16:creationId xmlns:a16="http://schemas.microsoft.com/office/drawing/2014/main" id="{34DBAAB6-B129-3E2C-D58C-989D56D60E9B}"/>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descr="A screen shot of a game&#10;&#10;AI-generated content may be incorrect.">
              <a:extLst>
                <a:ext uri="{FF2B5EF4-FFF2-40B4-BE49-F238E27FC236}">
                  <a16:creationId xmlns:a16="http://schemas.microsoft.com/office/drawing/2014/main" id="{E1E98AF1-4CC7-5EDD-D111-8646A0A60030}"/>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121" name="Group 120">
            <a:extLst>
              <a:ext uri="{FF2B5EF4-FFF2-40B4-BE49-F238E27FC236}">
                <a16:creationId xmlns:a16="http://schemas.microsoft.com/office/drawing/2014/main" id="{BAA8531E-24C9-057C-938A-E2E55194A686}"/>
              </a:ext>
            </a:extLst>
          </p:cNvPr>
          <p:cNvGrpSpPr/>
          <p:nvPr/>
        </p:nvGrpSpPr>
        <p:grpSpPr>
          <a:xfrm>
            <a:off x="-1615098" y="3122047"/>
            <a:ext cx="813280" cy="734937"/>
            <a:chOff x="3371716" y="3287888"/>
            <a:chExt cx="1198090" cy="1183338"/>
          </a:xfrm>
        </p:grpSpPr>
        <p:sp>
          <p:nvSpPr>
            <p:cNvPr id="130" name="Oval 129">
              <a:extLst>
                <a:ext uri="{FF2B5EF4-FFF2-40B4-BE49-F238E27FC236}">
                  <a16:creationId xmlns:a16="http://schemas.microsoft.com/office/drawing/2014/main" id="{30F972F9-58A9-84FD-9561-FFAD5C281B7A}"/>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a:extLst>
                <a:ext uri="{FF2B5EF4-FFF2-40B4-BE49-F238E27FC236}">
                  <a16:creationId xmlns:a16="http://schemas.microsoft.com/office/drawing/2014/main" id="{A99BE440-849D-38FA-97E5-2D020688BB84}"/>
                </a:ext>
              </a:extLst>
            </p:cNvPr>
            <p:cNvPicPr>
              <a:picLocks noChangeAspect="1"/>
            </p:cNvPicPr>
            <p:nvPr/>
          </p:nvPicPr>
          <p:blipFill>
            <a:blip r:embed="rId3"/>
            <a:stretch>
              <a:fillRect/>
            </a:stretch>
          </p:blipFill>
          <p:spPr>
            <a:xfrm>
              <a:off x="3384782" y="3313103"/>
              <a:ext cx="1130088" cy="1132907"/>
            </a:xfrm>
            <a:prstGeom prst="rect">
              <a:avLst/>
            </a:prstGeom>
          </p:spPr>
        </p:pic>
      </p:grpSp>
      <p:cxnSp>
        <p:nvCxnSpPr>
          <p:cNvPr id="142" name="Straight Connector 141">
            <a:extLst>
              <a:ext uri="{FF2B5EF4-FFF2-40B4-BE49-F238E27FC236}">
                <a16:creationId xmlns:a16="http://schemas.microsoft.com/office/drawing/2014/main" id="{AB4615BD-E310-8EBA-6BD8-83BAF507BB21}"/>
              </a:ext>
            </a:extLst>
          </p:cNvPr>
          <p:cNvCxnSpPr/>
          <p:nvPr/>
        </p:nvCxnSpPr>
        <p:spPr>
          <a:xfrm>
            <a:off x="5323243" y="4186959"/>
            <a:ext cx="464127" cy="610777"/>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F545CBB-537C-B9D2-F87B-495E5441FE84}"/>
              </a:ext>
            </a:extLst>
          </p:cNvPr>
          <p:cNvCxnSpPr>
            <a:cxnSpLocks/>
          </p:cNvCxnSpPr>
          <p:nvPr/>
        </p:nvCxnSpPr>
        <p:spPr>
          <a:xfrm flipH="1">
            <a:off x="5246040" y="4252568"/>
            <a:ext cx="559546" cy="473926"/>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02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4.81481E-6 L -0.19166 0.18635 " pathEditMode="relative" rAng="0" ptsTypes="AA">
                                      <p:cBhvr>
                                        <p:cTn id="6" dur="2000" fill="hold"/>
                                        <p:tgtEl>
                                          <p:spTgt spid="17"/>
                                        </p:tgtEl>
                                        <p:attrNameLst>
                                          <p:attrName>ppt_x</p:attrName>
                                          <p:attrName>ppt_y</p:attrName>
                                        </p:attrNameLst>
                                      </p:cBhvr>
                                      <p:rCtr x="-9583" y="9306"/>
                                    </p:animMotion>
                                  </p:childTnLst>
                                </p:cTn>
                              </p:par>
                              <p:par>
                                <p:cTn id="7" presetID="42" presetClass="path" presetSubtype="0" accel="50000" decel="50000" fill="hold" nodeType="withEffect">
                                  <p:stCondLst>
                                    <p:cond delay="0"/>
                                  </p:stCondLst>
                                  <p:childTnLst>
                                    <p:animMotion origin="layout" path="M -4.375E-6 1.11111E-6 L -0.16002 0.14583 " pathEditMode="relative" rAng="0" ptsTypes="AA">
                                      <p:cBhvr>
                                        <p:cTn id="8" dur="2000" fill="hold"/>
                                        <p:tgtEl>
                                          <p:spTgt spid="95"/>
                                        </p:tgtEl>
                                        <p:attrNameLst>
                                          <p:attrName>ppt_x</p:attrName>
                                          <p:attrName>ppt_y</p:attrName>
                                        </p:attrNameLst>
                                      </p:cBhvr>
                                      <p:rCtr x="-8008" y="7292"/>
                                    </p:animMotion>
                                  </p:childTnLst>
                                </p:cTn>
                              </p:par>
                              <p:par>
                                <p:cTn id="9" presetID="42" presetClass="path" presetSubtype="0" accel="50000" decel="50000" fill="hold" nodeType="withEffect">
                                  <p:stCondLst>
                                    <p:cond delay="0"/>
                                  </p:stCondLst>
                                  <p:childTnLst>
                                    <p:animMotion origin="layout" path="M 1.45833E-6 -3.7037E-7 L -0.23125 0.2544 " pathEditMode="relative" rAng="0" ptsTypes="AA">
                                      <p:cBhvr>
                                        <p:cTn id="10" dur="2000" fill="hold"/>
                                        <p:tgtEl>
                                          <p:spTgt spid="39"/>
                                        </p:tgtEl>
                                        <p:attrNameLst>
                                          <p:attrName>ppt_x</p:attrName>
                                          <p:attrName>ppt_y</p:attrName>
                                        </p:attrNameLst>
                                      </p:cBhvr>
                                      <p:rCtr x="-11563" y="12708"/>
                                    </p:animMotion>
                                  </p:childTnLst>
                                </p:cTn>
                              </p:par>
                              <p:par>
                                <p:cTn id="11" presetID="42" presetClass="path" presetSubtype="0" accel="50000" decel="50000" fill="hold" nodeType="withEffect">
                                  <p:stCondLst>
                                    <p:cond delay="0"/>
                                  </p:stCondLst>
                                  <p:childTnLst>
                                    <p:animMotion origin="layout" path="M 1.45833E-6 7.40741E-7 L -0.14063 0.13032 " pathEditMode="relative" rAng="0" ptsTypes="AA">
                                      <p:cBhvr>
                                        <p:cTn id="12" dur="2000" fill="hold"/>
                                        <p:tgtEl>
                                          <p:spTgt spid="127"/>
                                        </p:tgtEl>
                                        <p:attrNameLst>
                                          <p:attrName>ppt_x</p:attrName>
                                          <p:attrName>ppt_y</p:attrName>
                                        </p:attrNameLst>
                                      </p:cBhvr>
                                      <p:rCtr x="-7031" y="6505"/>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fade">
                                      <p:cBhvr>
                                        <p:cTn id="17" dur="500"/>
                                        <p:tgtEl>
                                          <p:spTgt spid="1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2"/>
                                        </p:tgtEl>
                                        <p:attrNameLst>
                                          <p:attrName>style.visibility</p:attrName>
                                        </p:attrNameLst>
                                      </p:cBhvr>
                                      <p:to>
                                        <p:strVal val="visible"/>
                                      </p:to>
                                    </p:set>
                                    <p:animEffect transition="in" filter="wipe(down)">
                                      <p:cBhvr>
                                        <p:cTn id="26" dur="500"/>
                                        <p:tgtEl>
                                          <p:spTgt spid="1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wipe(down)">
                                      <p:cBhvr>
                                        <p:cTn id="31"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DDAE-C58D-A41A-7124-866ED83AC2EA}"/>
            </a:ext>
          </a:extLst>
        </p:cNvPr>
        <p:cNvGrpSpPr/>
        <p:nvPr/>
      </p:nvGrpSpPr>
      <p:grpSpPr>
        <a:xfrm>
          <a:off x="0" y="0"/>
          <a:ext cx="0" cy="0"/>
          <a:chOff x="0" y="0"/>
          <a:chExt cx="0" cy="0"/>
        </a:xfrm>
      </p:grpSpPr>
      <p:sp>
        <p:nvSpPr>
          <p:cNvPr id="12" name="Flowchart: Preparation 11">
            <a:extLst>
              <a:ext uri="{FF2B5EF4-FFF2-40B4-BE49-F238E27FC236}">
                <a16:creationId xmlns:a16="http://schemas.microsoft.com/office/drawing/2014/main" id="{B8C57800-AD23-AB92-A35C-C6FF8901B7C7}"/>
              </a:ext>
            </a:extLst>
          </p:cNvPr>
          <p:cNvSpPr/>
          <p:nvPr/>
        </p:nvSpPr>
        <p:spPr>
          <a:xfrm>
            <a:off x="4849161" y="3973447"/>
            <a:ext cx="2094078" cy="1800225"/>
          </a:xfrm>
          <a:prstGeom prst="flowChartPreparati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Preparation 61">
            <a:extLst>
              <a:ext uri="{FF2B5EF4-FFF2-40B4-BE49-F238E27FC236}">
                <a16:creationId xmlns:a16="http://schemas.microsoft.com/office/drawing/2014/main" id="{CC46899E-DC79-FAD8-15A6-8B1DB6B1AF50}"/>
              </a:ext>
            </a:extLst>
          </p:cNvPr>
          <p:cNvSpPr/>
          <p:nvPr/>
        </p:nvSpPr>
        <p:spPr>
          <a:xfrm>
            <a:off x="8185378" y="2205770"/>
            <a:ext cx="2094078" cy="1800225"/>
          </a:xfrm>
          <a:prstGeom prst="flowChartPrepara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Preparation 62">
            <a:extLst>
              <a:ext uri="{FF2B5EF4-FFF2-40B4-BE49-F238E27FC236}">
                <a16:creationId xmlns:a16="http://schemas.microsoft.com/office/drawing/2014/main" id="{4E97757A-B61D-8E40-FD30-53B9583106E1}"/>
              </a:ext>
            </a:extLst>
          </p:cNvPr>
          <p:cNvSpPr/>
          <p:nvPr/>
        </p:nvSpPr>
        <p:spPr>
          <a:xfrm>
            <a:off x="6512438"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Preparation 63">
            <a:extLst>
              <a:ext uri="{FF2B5EF4-FFF2-40B4-BE49-F238E27FC236}">
                <a16:creationId xmlns:a16="http://schemas.microsoft.com/office/drawing/2014/main" id="{0BB511CA-8E8E-3E19-3004-3873996F48F7}"/>
              </a:ext>
            </a:extLst>
          </p:cNvPr>
          <p:cNvSpPr/>
          <p:nvPr/>
        </p:nvSpPr>
        <p:spPr>
          <a:xfrm>
            <a:off x="8185378" y="405544"/>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Preparation 64">
            <a:extLst>
              <a:ext uri="{FF2B5EF4-FFF2-40B4-BE49-F238E27FC236}">
                <a16:creationId xmlns:a16="http://schemas.microsoft.com/office/drawing/2014/main" id="{64933B98-8D9A-1511-695E-058F27A3F410}"/>
              </a:ext>
            </a:extLst>
          </p:cNvPr>
          <p:cNvSpPr/>
          <p:nvPr/>
        </p:nvSpPr>
        <p:spPr>
          <a:xfrm>
            <a:off x="9871303" y="130565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eparation 65">
            <a:extLst>
              <a:ext uri="{FF2B5EF4-FFF2-40B4-BE49-F238E27FC236}">
                <a16:creationId xmlns:a16="http://schemas.microsoft.com/office/drawing/2014/main" id="{542DC92B-D5C7-8CBE-D0ED-5DB1F4409459}"/>
              </a:ext>
            </a:extLst>
          </p:cNvPr>
          <p:cNvSpPr/>
          <p:nvPr/>
        </p:nvSpPr>
        <p:spPr>
          <a:xfrm>
            <a:off x="6519676" y="3089607"/>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Preparation 66">
            <a:extLst>
              <a:ext uri="{FF2B5EF4-FFF2-40B4-BE49-F238E27FC236}">
                <a16:creationId xmlns:a16="http://schemas.microsoft.com/office/drawing/2014/main" id="{C1333AFF-47FE-6441-6326-61FA0CE83EB7}"/>
              </a:ext>
            </a:extLst>
          </p:cNvPr>
          <p:cNvSpPr/>
          <p:nvPr/>
        </p:nvSpPr>
        <p:spPr>
          <a:xfrm>
            <a:off x="6499453" y="4873559"/>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Preparation 67">
            <a:extLst>
              <a:ext uri="{FF2B5EF4-FFF2-40B4-BE49-F238E27FC236}">
                <a16:creationId xmlns:a16="http://schemas.microsoft.com/office/drawing/2014/main" id="{B5FB9664-6216-BADC-5850-8047B95EA8FA}"/>
              </a:ext>
            </a:extLst>
          </p:cNvPr>
          <p:cNvSpPr/>
          <p:nvPr/>
        </p:nvSpPr>
        <p:spPr>
          <a:xfrm>
            <a:off x="8185378" y="3973446"/>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Preparation 68">
            <a:extLst>
              <a:ext uri="{FF2B5EF4-FFF2-40B4-BE49-F238E27FC236}">
                <a16:creationId xmlns:a16="http://schemas.microsoft.com/office/drawing/2014/main" id="{7ABDB9E6-F9B9-B272-69EC-469B1391B2C8}"/>
              </a:ext>
            </a:extLst>
          </p:cNvPr>
          <p:cNvSpPr/>
          <p:nvPr/>
        </p:nvSpPr>
        <p:spPr>
          <a:xfrm>
            <a:off x="4853974" y="2181358"/>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Preparation 69">
            <a:extLst>
              <a:ext uri="{FF2B5EF4-FFF2-40B4-BE49-F238E27FC236}">
                <a16:creationId xmlns:a16="http://schemas.microsoft.com/office/drawing/2014/main" id="{8FF9204F-95A1-FAD6-FABC-D5825A2C38BE}"/>
              </a:ext>
            </a:extLst>
          </p:cNvPr>
          <p:cNvSpPr/>
          <p:nvPr/>
        </p:nvSpPr>
        <p:spPr>
          <a:xfrm>
            <a:off x="9871303" y="3070915"/>
            <a:ext cx="2094078" cy="1800225"/>
          </a:xfrm>
          <a:prstGeom prst="flowChartPreparation">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C3B59-B895-9088-C4A6-D200D39FF74E}"/>
              </a:ext>
            </a:extLst>
          </p:cNvPr>
          <p:cNvSpPr>
            <a:spLocks noGrp="1"/>
          </p:cNvSpPr>
          <p:nvPr>
            <p:ph type="title"/>
          </p:nvPr>
        </p:nvSpPr>
        <p:spPr>
          <a:xfrm>
            <a:off x="-4952" y="-593935"/>
            <a:ext cx="10363201" cy="1629601"/>
          </a:xfrm>
        </p:spPr>
        <p:txBody>
          <a:bodyPr/>
          <a:lstStyle/>
          <a:p>
            <a:r>
              <a:rPr lang="en-US"/>
              <a:t>Air-to-air gameplay fundamentals (A2A)</a:t>
            </a:r>
          </a:p>
        </p:txBody>
      </p:sp>
      <p:sp>
        <p:nvSpPr>
          <p:cNvPr id="5" name="Slide Number Placeholder 4">
            <a:extLst>
              <a:ext uri="{FF2B5EF4-FFF2-40B4-BE49-F238E27FC236}">
                <a16:creationId xmlns:a16="http://schemas.microsoft.com/office/drawing/2014/main" id="{AE00CC27-DA16-02EA-277C-B9ABEB7F4ACE}"/>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a:p>
        </p:txBody>
      </p:sp>
      <p:grpSp>
        <p:nvGrpSpPr>
          <p:cNvPr id="11" name="Group 10">
            <a:extLst>
              <a:ext uri="{FF2B5EF4-FFF2-40B4-BE49-F238E27FC236}">
                <a16:creationId xmlns:a16="http://schemas.microsoft.com/office/drawing/2014/main" id="{C3A59256-21F8-7AD9-4383-7CD819EEB794}"/>
              </a:ext>
            </a:extLst>
          </p:cNvPr>
          <p:cNvGrpSpPr/>
          <p:nvPr/>
        </p:nvGrpSpPr>
        <p:grpSpPr>
          <a:xfrm>
            <a:off x="-1721381" y="4116517"/>
            <a:ext cx="950422" cy="913582"/>
            <a:chOff x="3371716" y="3287888"/>
            <a:chExt cx="1198090" cy="1183338"/>
          </a:xfrm>
        </p:grpSpPr>
        <p:sp>
          <p:nvSpPr>
            <p:cNvPr id="13" name="Oval 12">
              <a:extLst>
                <a:ext uri="{FF2B5EF4-FFF2-40B4-BE49-F238E27FC236}">
                  <a16:creationId xmlns:a16="http://schemas.microsoft.com/office/drawing/2014/main" id="{250241A8-4A7B-48FA-457F-1D2C11A10CCA}"/>
                </a:ext>
              </a:extLst>
            </p:cNvPr>
            <p:cNvSpPr/>
            <p:nvPr/>
          </p:nvSpPr>
          <p:spPr>
            <a:xfrm>
              <a:off x="3371716" y="3287888"/>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93F4388-B1DF-07C3-5F75-3B705711BB7A}"/>
                </a:ext>
              </a:extLst>
            </p:cNvPr>
            <p:cNvPicPr>
              <a:picLocks noChangeAspect="1"/>
            </p:cNvPicPr>
            <p:nvPr/>
          </p:nvPicPr>
          <p:blipFill>
            <a:blip r:embed="rId3"/>
            <a:stretch>
              <a:fillRect/>
            </a:stretch>
          </p:blipFill>
          <p:spPr>
            <a:xfrm>
              <a:off x="3384782" y="3313103"/>
              <a:ext cx="1130088" cy="1132907"/>
            </a:xfrm>
            <a:prstGeom prst="rect">
              <a:avLst/>
            </a:prstGeom>
          </p:spPr>
        </p:pic>
      </p:grpSp>
      <p:grpSp>
        <p:nvGrpSpPr>
          <p:cNvPr id="20" name="Group 19">
            <a:extLst>
              <a:ext uri="{FF2B5EF4-FFF2-40B4-BE49-F238E27FC236}">
                <a16:creationId xmlns:a16="http://schemas.microsoft.com/office/drawing/2014/main" id="{D1D07481-44BD-4032-7047-1B9751CA3281}"/>
              </a:ext>
            </a:extLst>
          </p:cNvPr>
          <p:cNvGrpSpPr/>
          <p:nvPr/>
        </p:nvGrpSpPr>
        <p:grpSpPr>
          <a:xfrm>
            <a:off x="-1762790" y="1790304"/>
            <a:ext cx="950422" cy="947242"/>
            <a:chOff x="2807932" y="73714"/>
            <a:chExt cx="1828800" cy="1828800"/>
          </a:xfrm>
        </p:grpSpPr>
        <p:sp>
          <p:nvSpPr>
            <p:cNvPr id="21" name="Oval 20">
              <a:extLst>
                <a:ext uri="{FF2B5EF4-FFF2-40B4-BE49-F238E27FC236}">
                  <a16:creationId xmlns:a16="http://schemas.microsoft.com/office/drawing/2014/main" id="{5BE6B2F2-2A04-C570-E1D5-CD4341D476FD}"/>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 shot of a game&#10;&#10;AI-generated content may be incorrect.">
              <a:extLst>
                <a:ext uri="{FF2B5EF4-FFF2-40B4-BE49-F238E27FC236}">
                  <a16:creationId xmlns:a16="http://schemas.microsoft.com/office/drawing/2014/main" id="{8894A58C-AD0C-F2F9-C520-A846011FC275}"/>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23" name="Group 22">
            <a:extLst>
              <a:ext uri="{FF2B5EF4-FFF2-40B4-BE49-F238E27FC236}">
                <a16:creationId xmlns:a16="http://schemas.microsoft.com/office/drawing/2014/main" id="{04462547-1506-1BC5-F156-4AEFEC9ABDDD}"/>
              </a:ext>
            </a:extLst>
          </p:cNvPr>
          <p:cNvGrpSpPr/>
          <p:nvPr/>
        </p:nvGrpSpPr>
        <p:grpSpPr>
          <a:xfrm>
            <a:off x="5166662" y="668769"/>
            <a:ext cx="825526" cy="778332"/>
            <a:chOff x="9405405" y="3686329"/>
            <a:chExt cx="1828800" cy="1828800"/>
          </a:xfrm>
        </p:grpSpPr>
        <p:grpSp>
          <p:nvGrpSpPr>
            <p:cNvPr id="24" name="Group 23">
              <a:extLst>
                <a:ext uri="{FF2B5EF4-FFF2-40B4-BE49-F238E27FC236}">
                  <a16:creationId xmlns:a16="http://schemas.microsoft.com/office/drawing/2014/main" id="{BF636AF8-E402-2AB5-08FF-BABBD14903F8}"/>
                </a:ext>
              </a:extLst>
            </p:cNvPr>
            <p:cNvGrpSpPr/>
            <p:nvPr/>
          </p:nvGrpSpPr>
          <p:grpSpPr>
            <a:xfrm>
              <a:off x="9405405" y="3686329"/>
              <a:ext cx="1828800" cy="1828800"/>
              <a:chOff x="7398982" y="3293164"/>
              <a:chExt cx="1828800" cy="1828800"/>
            </a:xfrm>
          </p:grpSpPr>
          <p:sp>
            <p:nvSpPr>
              <p:cNvPr id="26" name="Oval 25">
                <a:extLst>
                  <a:ext uri="{FF2B5EF4-FFF2-40B4-BE49-F238E27FC236}">
                    <a16:creationId xmlns:a16="http://schemas.microsoft.com/office/drawing/2014/main" id="{60AC3BF1-A7E2-0C28-68D8-6A2000931EAF}"/>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close up of a logo&#10;&#10;AI-generated content may be incorrect.">
                <a:extLst>
                  <a:ext uri="{FF2B5EF4-FFF2-40B4-BE49-F238E27FC236}">
                    <a16:creationId xmlns:a16="http://schemas.microsoft.com/office/drawing/2014/main" id="{C085D40B-5061-9D3F-865D-547FEEB0E9A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25" name="Freeform: Shape 24">
              <a:extLst>
                <a:ext uri="{FF2B5EF4-FFF2-40B4-BE49-F238E27FC236}">
                  <a16:creationId xmlns:a16="http://schemas.microsoft.com/office/drawing/2014/main" id="{BC99C7FA-0A02-9FC5-673A-B0FFAC885F90}"/>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0D12433A-B643-5A54-3FD1-35118DE7A9B5}"/>
              </a:ext>
            </a:extLst>
          </p:cNvPr>
          <p:cNvGrpSpPr/>
          <p:nvPr/>
        </p:nvGrpSpPr>
        <p:grpSpPr>
          <a:xfrm>
            <a:off x="-2875352" y="3011287"/>
            <a:ext cx="950422" cy="892120"/>
            <a:chOff x="9405405" y="3686329"/>
            <a:chExt cx="1828800" cy="1828800"/>
          </a:xfrm>
        </p:grpSpPr>
        <p:grpSp>
          <p:nvGrpSpPr>
            <p:cNvPr id="29" name="Group 28">
              <a:extLst>
                <a:ext uri="{FF2B5EF4-FFF2-40B4-BE49-F238E27FC236}">
                  <a16:creationId xmlns:a16="http://schemas.microsoft.com/office/drawing/2014/main" id="{B8FE8D96-3664-B849-2C56-F614D29CFD66}"/>
                </a:ext>
              </a:extLst>
            </p:cNvPr>
            <p:cNvGrpSpPr/>
            <p:nvPr/>
          </p:nvGrpSpPr>
          <p:grpSpPr>
            <a:xfrm>
              <a:off x="9405405" y="3686329"/>
              <a:ext cx="1828800" cy="1828800"/>
              <a:chOff x="7398982" y="3293164"/>
              <a:chExt cx="1828800" cy="1828800"/>
            </a:xfrm>
          </p:grpSpPr>
          <p:sp>
            <p:nvSpPr>
              <p:cNvPr id="31" name="Oval 30">
                <a:extLst>
                  <a:ext uri="{FF2B5EF4-FFF2-40B4-BE49-F238E27FC236}">
                    <a16:creationId xmlns:a16="http://schemas.microsoft.com/office/drawing/2014/main" id="{8831A8C4-1261-DBD6-C9F6-7AB13F733DB7}"/>
                  </a:ext>
                </a:extLst>
              </p:cNvPr>
              <p:cNvSpPr/>
              <p:nvPr/>
            </p:nvSpPr>
            <p:spPr>
              <a:xfrm>
                <a:off x="7398982" y="32931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logo&#10;&#10;AI-generated content may be incorrect.">
                <a:extLst>
                  <a:ext uri="{FF2B5EF4-FFF2-40B4-BE49-F238E27FC236}">
                    <a16:creationId xmlns:a16="http://schemas.microsoft.com/office/drawing/2014/main" id="{4691A66A-3C1D-5289-2B19-FCC04A00543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58" b="95942" l="6087" r="94783">
                            <a14:foregroundMark x1="25217" y1="10145" x2="54783" y2="5217"/>
                            <a14:foregroundMark x1="54783" y1="5217" x2="81739" y2="14203"/>
                            <a14:foregroundMark x1="81739" y1="14203" x2="97971" y2="35942"/>
                            <a14:foregroundMark x1="97971" y1="35942" x2="97971" y2="66667"/>
                            <a14:foregroundMark x1="97971" y1="66667" x2="82899" y2="88986"/>
                            <a14:foregroundMark x1="82899" y1="88986" x2="51014" y2="96522"/>
                            <a14:foregroundMark x1="51014" y1="96522" x2="20000" y2="86087"/>
                            <a14:foregroundMark x1="20000" y1="86087" x2="580" y2="61449"/>
                            <a14:foregroundMark x1="580" y1="61449" x2="6087" y2="31304"/>
                            <a14:foregroundMark x1="6087" y1="31304" x2="24638" y2="11594"/>
                            <a14:foregroundMark x1="24638" y1="11594" x2="24928" y2="11304"/>
                            <a14:foregroundMark x1="26377" y1="93043" x2="53913" y2="95072"/>
                            <a14:foregroundMark x1="53913" y1="95072" x2="65797" y2="67536"/>
                            <a14:foregroundMark x1="65797" y1="67536" x2="51304" y2="39420"/>
                            <a14:foregroundMark x1="51304" y1="39420" x2="28986" y2="59420"/>
                            <a14:foregroundMark x1="28986" y1="59420" x2="39130" y2="92464"/>
                            <a14:foregroundMark x1="91304" y1="79130" x2="95652" y2="49565"/>
                            <a14:foregroundMark x1="95652" y1="49565" x2="87826" y2="76522"/>
                            <a14:foregroundMark x1="87826" y1="76522" x2="91594" y2="75362"/>
                            <a14:foregroundMark x1="90145" y1="28696" x2="98261" y2="61449"/>
                            <a14:foregroundMark x1="98261" y1="61449" x2="90725" y2="34783"/>
                            <a14:foregroundMark x1="90725" y1="34783" x2="91594" y2="33623"/>
                            <a14:foregroundMark x1="94783" y1="31014" x2="94493" y2="64348"/>
                            <a14:foregroundMark x1="94493" y1="64348" x2="95362" y2="37101"/>
                            <a14:foregroundMark x1="95362" y1="37101" x2="92754" y2="31594"/>
                            <a14:foregroundMark x1="32174" y1="8696" x2="62029" y2="4058"/>
                            <a14:foregroundMark x1="62029" y1="4058" x2="66087" y2="5797"/>
                            <a14:foregroundMark x1="35942" y1="94783" x2="69855" y2="95942"/>
                            <a14:foregroundMark x1="69855" y1="95942" x2="76812" y2="91594"/>
                          </a14:backgroundRemoval>
                        </a14:imgEffect>
                      </a14:imgLayer>
                    </a14:imgProps>
                  </a:ext>
                </a:extLst>
              </a:blip>
              <a:stretch>
                <a:fillRect/>
              </a:stretch>
            </p:blipFill>
            <p:spPr>
              <a:xfrm rot="21387503">
                <a:off x="7433641" y="3327824"/>
                <a:ext cx="1741999" cy="1741999"/>
              </a:xfrm>
              <a:prstGeom prst="rect">
                <a:avLst/>
              </a:prstGeom>
            </p:spPr>
          </p:pic>
        </p:grpSp>
        <p:sp>
          <p:nvSpPr>
            <p:cNvPr id="30" name="Freeform: Shape 29">
              <a:extLst>
                <a:ext uri="{FF2B5EF4-FFF2-40B4-BE49-F238E27FC236}">
                  <a16:creationId xmlns:a16="http://schemas.microsoft.com/office/drawing/2014/main" id="{76B884C6-84D9-C4E4-6F17-8DF67C921B6B}"/>
                </a:ext>
              </a:extLst>
            </p:cNvPr>
            <p:cNvSpPr/>
            <p:nvPr/>
          </p:nvSpPr>
          <p:spPr>
            <a:xfrm>
              <a:off x="9525000" y="4105275"/>
              <a:ext cx="438150" cy="594524"/>
            </a:xfrm>
            <a:custGeom>
              <a:avLst/>
              <a:gdLst>
                <a:gd name="connsiteX0" fmla="*/ 114300 w 438150"/>
                <a:gd name="connsiteY0" fmla="*/ 590550 h 594524"/>
                <a:gd name="connsiteX1" fmla="*/ 161925 w 438150"/>
                <a:gd name="connsiteY1" fmla="*/ 552450 h 594524"/>
                <a:gd name="connsiteX2" fmla="*/ 266700 w 438150"/>
                <a:gd name="connsiteY2" fmla="*/ 523875 h 594524"/>
                <a:gd name="connsiteX3" fmla="*/ 333375 w 438150"/>
                <a:gd name="connsiteY3" fmla="*/ 495300 h 594524"/>
                <a:gd name="connsiteX4" fmla="*/ 352425 w 438150"/>
                <a:gd name="connsiteY4" fmla="*/ 466725 h 594524"/>
                <a:gd name="connsiteX5" fmla="*/ 371475 w 438150"/>
                <a:gd name="connsiteY5" fmla="*/ 381000 h 594524"/>
                <a:gd name="connsiteX6" fmla="*/ 390525 w 438150"/>
                <a:gd name="connsiteY6" fmla="*/ 342900 h 594524"/>
                <a:gd name="connsiteX7" fmla="*/ 400050 w 438150"/>
                <a:gd name="connsiteY7" fmla="*/ 304800 h 594524"/>
                <a:gd name="connsiteX8" fmla="*/ 419100 w 438150"/>
                <a:gd name="connsiteY8" fmla="*/ 266700 h 594524"/>
                <a:gd name="connsiteX9" fmla="*/ 428625 w 438150"/>
                <a:gd name="connsiteY9" fmla="*/ 228600 h 594524"/>
                <a:gd name="connsiteX10" fmla="*/ 438150 w 438150"/>
                <a:gd name="connsiteY10" fmla="*/ 200025 h 594524"/>
                <a:gd name="connsiteX11" fmla="*/ 428625 w 438150"/>
                <a:gd name="connsiteY11" fmla="*/ 47625 h 594524"/>
                <a:gd name="connsiteX12" fmla="*/ 400050 w 438150"/>
                <a:gd name="connsiteY12" fmla="*/ 38100 h 594524"/>
                <a:gd name="connsiteX13" fmla="*/ 361950 w 438150"/>
                <a:gd name="connsiteY13" fmla="*/ 19050 h 594524"/>
                <a:gd name="connsiteX14" fmla="*/ 314325 w 438150"/>
                <a:gd name="connsiteY14" fmla="*/ 9525 h 594524"/>
                <a:gd name="connsiteX15" fmla="*/ 285750 w 438150"/>
                <a:gd name="connsiteY15" fmla="*/ 0 h 594524"/>
                <a:gd name="connsiteX16" fmla="*/ 209550 w 438150"/>
                <a:gd name="connsiteY16" fmla="*/ 9525 h 594524"/>
                <a:gd name="connsiteX17" fmla="*/ 133350 w 438150"/>
                <a:gd name="connsiteY17" fmla="*/ 66675 h 594524"/>
                <a:gd name="connsiteX18" fmla="*/ 104775 w 438150"/>
                <a:gd name="connsiteY18" fmla="*/ 85725 h 594524"/>
                <a:gd name="connsiteX19" fmla="*/ 76200 w 438150"/>
                <a:gd name="connsiteY19" fmla="*/ 133350 h 594524"/>
                <a:gd name="connsiteX20" fmla="*/ 57150 w 438150"/>
                <a:gd name="connsiteY20" fmla="*/ 238125 h 594524"/>
                <a:gd name="connsiteX21" fmla="*/ 38100 w 438150"/>
                <a:gd name="connsiteY21" fmla="*/ 266700 h 594524"/>
                <a:gd name="connsiteX22" fmla="*/ 0 w 438150"/>
                <a:gd name="connsiteY22" fmla="*/ 333375 h 594524"/>
                <a:gd name="connsiteX23" fmla="*/ 9525 w 438150"/>
                <a:gd name="connsiteY23" fmla="*/ 485775 h 594524"/>
                <a:gd name="connsiteX24" fmla="*/ 19050 w 438150"/>
                <a:gd name="connsiteY24" fmla="*/ 533400 h 594524"/>
                <a:gd name="connsiteX25" fmla="*/ 57150 w 438150"/>
                <a:gd name="connsiteY25" fmla="*/ 571500 h 594524"/>
                <a:gd name="connsiteX26" fmla="*/ 85725 w 438150"/>
                <a:gd name="connsiteY26" fmla="*/ 590550 h 594524"/>
                <a:gd name="connsiteX27" fmla="*/ 114300 w 438150"/>
                <a:gd name="connsiteY27" fmla="*/ 590550 h 59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150" h="594524">
                  <a:moveTo>
                    <a:pt x="114300" y="590550"/>
                  </a:moveTo>
                  <a:cubicBezTo>
                    <a:pt x="127000" y="584200"/>
                    <a:pt x="143741" y="561542"/>
                    <a:pt x="161925" y="552450"/>
                  </a:cubicBezTo>
                  <a:cubicBezTo>
                    <a:pt x="233492" y="516667"/>
                    <a:pt x="188918" y="575729"/>
                    <a:pt x="266700" y="523875"/>
                  </a:cubicBezTo>
                  <a:cubicBezTo>
                    <a:pt x="306167" y="497563"/>
                    <a:pt x="284169" y="507601"/>
                    <a:pt x="333375" y="495300"/>
                  </a:cubicBezTo>
                  <a:cubicBezTo>
                    <a:pt x="339725" y="485775"/>
                    <a:pt x="347916" y="477247"/>
                    <a:pt x="352425" y="466725"/>
                  </a:cubicBezTo>
                  <a:cubicBezTo>
                    <a:pt x="361582" y="445360"/>
                    <a:pt x="364694" y="401343"/>
                    <a:pt x="371475" y="381000"/>
                  </a:cubicBezTo>
                  <a:cubicBezTo>
                    <a:pt x="375965" y="367530"/>
                    <a:pt x="385539" y="356195"/>
                    <a:pt x="390525" y="342900"/>
                  </a:cubicBezTo>
                  <a:cubicBezTo>
                    <a:pt x="395122" y="330643"/>
                    <a:pt x="395453" y="317057"/>
                    <a:pt x="400050" y="304800"/>
                  </a:cubicBezTo>
                  <a:cubicBezTo>
                    <a:pt x="405036" y="291505"/>
                    <a:pt x="414114" y="279995"/>
                    <a:pt x="419100" y="266700"/>
                  </a:cubicBezTo>
                  <a:cubicBezTo>
                    <a:pt x="423697" y="254443"/>
                    <a:pt x="425029" y="241187"/>
                    <a:pt x="428625" y="228600"/>
                  </a:cubicBezTo>
                  <a:cubicBezTo>
                    <a:pt x="431383" y="218946"/>
                    <a:pt x="434975" y="209550"/>
                    <a:pt x="438150" y="200025"/>
                  </a:cubicBezTo>
                  <a:cubicBezTo>
                    <a:pt x="434975" y="149225"/>
                    <a:pt x="440283" y="97171"/>
                    <a:pt x="428625" y="47625"/>
                  </a:cubicBezTo>
                  <a:cubicBezTo>
                    <a:pt x="426325" y="37852"/>
                    <a:pt x="409278" y="42055"/>
                    <a:pt x="400050" y="38100"/>
                  </a:cubicBezTo>
                  <a:cubicBezTo>
                    <a:pt x="386999" y="32507"/>
                    <a:pt x="375420" y="23540"/>
                    <a:pt x="361950" y="19050"/>
                  </a:cubicBezTo>
                  <a:cubicBezTo>
                    <a:pt x="346591" y="13930"/>
                    <a:pt x="330031" y="13452"/>
                    <a:pt x="314325" y="9525"/>
                  </a:cubicBezTo>
                  <a:cubicBezTo>
                    <a:pt x="304585" y="7090"/>
                    <a:pt x="295275" y="3175"/>
                    <a:pt x="285750" y="0"/>
                  </a:cubicBezTo>
                  <a:cubicBezTo>
                    <a:pt x="260350" y="3175"/>
                    <a:pt x="233001" y="-735"/>
                    <a:pt x="209550" y="9525"/>
                  </a:cubicBezTo>
                  <a:cubicBezTo>
                    <a:pt x="180462" y="22251"/>
                    <a:pt x="159768" y="49063"/>
                    <a:pt x="133350" y="66675"/>
                  </a:cubicBezTo>
                  <a:lnTo>
                    <a:pt x="104775" y="85725"/>
                  </a:lnTo>
                  <a:cubicBezTo>
                    <a:pt x="95250" y="101600"/>
                    <a:pt x="83076" y="116161"/>
                    <a:pt x="76200" y="133350"/>
                  </a:cubicBezTo>
                  <a:cubicBezTo>
                    <a:pt x="68156" y="153459"/>
                    <a:pt x="63051" y="220422"/>
                    <a:pt x="57150" y="238125"/>
                  </a:cubicBezTo>
                  <a:cubicBezTo>
                    <a:pt x="53530" y="248985"/>
                    <a:pt x="43780" y="256761"/>
                    <a:pt x="38100" y="266700"/>
                  </a:cubicBezTo>
                  <a:cubicBezTo>
                    <a:pt x="-10239" y="351293"/>
                    <a:pt x="46412" y="263757"/>
                    <a:pt x="0" y="333375"/>
                  </a:cubicBezTo>
                  <a:cubicBezTo>
                    <a:pt x="3175" y="384175"/>
                    <a:pt x="4699" y="435105"/>
                    <a:pt x="9525" y="485775"/>
                  </a:cubicBezTo>
                  <a:cubicBezTo>
                    <a:pt x="11060" y="501891"/>
                    <a:pt x="11188" y="519248"/>
                    <a:pt x="19050" y="533400"/>
                  </a:cubicBezTo>
                  <a:cubicBezTo>
                    <a:pt x="27772" y="549100"/>
                    <a:pt x="43513" y="559811"/>
                    <a:pt x="57150" y="571500"/>
                  </a:cubicBezTo>
                  <a:cubicBezTo>
                    <a:pt x="65842" y="578950"/>
                    <a:pt x="74550" y="588067"/>
                    <a:pt x="85725" y="590550"/>
                  </a:cubicBezTo>
                  <a:cubicBezTo>
                    <a:pt x="104321" y="594683"/>
                    <a:pt x="101600" y="596900"/>
                    <a:pt x="114300" y="590550"/>
                  </a:cubicBezTo>
                  <a:close/>
                </a:path>
              </a:pathLst>
            </a:custGeom>
            <a:solidFill>
              <a:srgbClr val="AFAA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B9EB57B-6ACA-02B2-38B4-7E0410F1FF4E}"/>
              </a:ext>
            </a:extLst>
          </p:cNvPr>
          <p:cNvGrpSpPr/>
          <p:nvPr/>
        </p:nvGrpSpPr>
        <p:grpSpPr>
          <a:xfrm>
            <a:off x="-1750028" y="675967"/>
            <a:ext cx="950422" cy="947242"/>
            <a:chOff x="4962794" y="3064564"/>
            <a:chExt cx="1828800" cy="1828800"/>
          </a:xfrm>
        </p:grpSpPr>
        <p:sp>
          <p:nvSpPr>
            <p:cNvPr id="34" name="Oval 33">
              <a:extLst>
                <a:ext uri="{FF2B5EF4-FFF2-40B4-BE49-F238E27FC236}">
                  <a16:creationId xmlns:a16="http://schemas.microsoft.com/office/drawing/2014/main" id="{B6743A90-D763-4656-CA9C-5FDA92B0DD7C}"/>
                </a:ext>
              </a:extLst>
            </p:cNvPr>
            <p:cNvSpPr/>
            <p:nvPr/>
          </p:nvSpPr>
          <p:spPr>
            <a:xfrm>
              <a:off x="4962794" y="306456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logo with different symbols&#10;&#10;AI-generated content may be incorrect.">
              <a:extLst>
                <a:ext uri="{FF2B5EF4-FFF2-40B4-BE49-F238E27FC236}">
                  <a16:creationId xmlns:a16="http://schemas.microsoft.com/office/drawing/2014/main" id="{DE076533-B0D4-A350-ABB0-4344EF010808}"/>
                </a:ext>
              </a:extLst>
            </p:cNvPr>
            <p:cNvPicPr>
              <a:picLocks noChangeAspect="1"/>
            </p:cNvPicPr>
            <p:nvPr/>
          </p:nvPicPr>
          <p:blipFill>
            <a:blip r:embed="rId7"/>
            <a:stretch>
              <a:fillRect/>
            </a:stretch>
          </p:blipFill>
          <p:spPr>
            <a:xfrm>
              <a:off x="4991369" y="3168360"/>
              <a:ext cx="1677379" cy="1677379"/>
            </a:xfrm>
            <a:prstGeom prst="rect">
              <a:avLst/>
            </a:prstGeom>
          </p:spPr>
        </p:pic>
      </p:grpSp>
      <p:grpSp>
        <p:nvGrpSpPr>
          <p:cNvPr id="43" name="Group 42">
            <a:extLst>
              <a:ext uri="{FF2B5EF4-FFF2-40B4-BE49-F238E27FC236}">
                <a16:creationId xmlns:a16="http://schemas.microsoft.com/office/drawing/2014/main" id="{BF6E519B-A0D7-3E7B-DA5C-55B27A781F4B}"/>
              </a:ext>
            </a:extLst>
          </p:cNvPr>
          <p:cNvGrpSpPr/>
          <p:nvPr/>
        </p:nvGrpSpPr>
        <p:grpSpPr>
          <a:xfrm>
            <a:off x="12624840" y="1099481"/>
            <a:ext cx="853506" cy="809194"/>
            <a:chOff x="6830847" y="4397237"/>
            <a:chExt cx="1130089" cy="1114856"/>
          </a:xfrm>
        </p:grpSpPr>
        <p:sp>
          <p:nvSpPr>
            <p:cNvPr id="44" name="Oval 43">
              <a:extLst>
                <a:ext uri="{FF2B5EF4-FFF2-40B4-BE49-F238E27FC236}">
                  <a16:creationId xmlns:a16="http://schemas.microsoft.com/office/drawing/2014/main" id="{99CC5AE9-F788-F4C2-5444-8415FBAA70B2}"/>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B7890AC8-6FEA-C5BC-A2D6-511AC702959E}"/>
                </a:ext>
              </a:extLst>
            </p:cNvPr>
            <p:cNvPicPr>
              <a:picLocks noChangeAspect="1"/>
            </p:cNvPicPr>
            <p:nvPr/>
          </p:nvPicPr>
          <p:blipFill>
            <a:blip r:embed="rId8"/>
            <a:stretch>
              <a:fillRect/>
            </a:stretch>
          </p:blipFill>
          <p:spPr>
            <a:xfrm>
              <a:off x="6899486" y="4436778"/>
              <a:ext cx="1007899" cy="1030634"/>
            </a:xfrm>
            <a:prstGeom prst="rect">
              <a:avLst/>
            </a:prstGeom>
          </p:spPr>
        </p:pic>
      </p:grpSp>
      <p:grpSp>
        <p:nvGrpSpPr>
          <p:cNvPr id="46" name="Group 45">
            <a:extLst>
              <a:ext uri="{FF2B5EF4-FFF2-40B4-BE49-F238E27FC236}">
                <a16:creationId xmlns:a16="http://schemas.microsoft.com/office/drawing/2014/main" id="{15A812B3-287D-96F6-801F-B269D379CF36}"/>
              </a:ext>
            </a:extLst>
          </p:cNvPr>
          <p:cNvGrpSpPr/>
          <p:nvPr/>
        </p:nvGrpSpPr>
        <p:grpSpPr>
          <a:xfrm>
            <a:off x="12624840" y="2169442"/>
            <a:ext cx="853506" cy="809194"/>
            <a:chOff x="9939821" y="4999422"/>
            <a:chExt cx="1130089" cy="1114856"/>
          </a:xfrm>
        </p:grpSpPr>
        <p:sp>
          <p:nvSpPr>
            <p:cNvPr id="47" name="Oval 46">
              <a:extLst>
                <a:ext uri="{FF2B5EF4-FFF2-40B4-BE49-F238E27FC236}">
                  <a16:creationId xmlns:a16="http://schemas.microsoft.com/office/drawing/2014/main" id="{21BD6CB7-91B1-177F-167D-14FE54ECB356}"/>
                </a:ext>
              </a:extLst>
            </p:cNvPr>
            <p:cNvSpPr/>
            <p:nvPr/>
          </p:nvSpPr>
          <p:spPr>
            <a:xfrm>
              <a:off x="9939821" y="499942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21747143-4404-077D-90C5-D9014D0EE08E}"/>
                </a:ext>
              </a:extLst>
            </p:cNvPr>
            <p:cNvPicPr>
              <a:picLocks noChangeAspect="1"/>
            </p:cNvPicPr>
            <p:nvPr/>
          </p:nvPicPr>
          <p:blipFill>
            <a:blip r:embed="rId9"/>
            <a:stretch>
              <a:fillRect/>
            </a:stretch>
          </p:blipFill>
          <p:spPr>
            <a:xfrm>
              <a:off x="9998405" y="5022780"/>
              <a:ext cx="1010551" cy="1054487"/>
            </a:xfrm>
            <a:prstGeom prst="rect">
              <a:avLst/>
            </a:prstGeom>
          </p:spPr>
        </p:pic>
      </p:grpSp>
      <p:grpSp>
        <p:nvGrpSpPr>
          <p:cNvPr id="49" name="Group 48">
            <a:extLst>
              <a:ext uri="{FF2B5EF4-FFF2-40B4-BE49-F238E27FC236}">
                <a16:creationId xmlns:a16="http://schemas.microsoft.com/office/drawing/2014/main" id="{A76D4CA9-F389-9DEC-7A1C-73C55A25A46D}"/>
              </a:ext>
            </a:extLst>
          </p:cNvPr>
          <p:cNvGrpSpPr/>
          <p:nvPr/>
        </p:nvGrpSpPr>
        <p:grpSpPr>
          <a:xfrm>
            <a:off x="12648140" y="5297321"/>
            <a:ext cx="853506" cy="809194"/>
            <a:chOff x="9993317" y="3563062"/>
            <a:chExt cx="1130089" cy="1114856"/>
          </a:xfrm>
        </p:grpSpPr>
        <p:sp>
          <p:nvSpPr>
            <p:cNvPr id="50" name="Oval 49">
              <a:extLst>
                <a:ext uri="{FF2B5EF4-FFF2-40B4-BE49-F238E27FC236}">
                  <a16:creationId xmlns:a16="http://schemas.microsoft.com/office/drawing/2014/main" id="{AADC2EB0-BA28-B1CF-1608-6D1E0BDD8CAB}"/>
                </a:ext>
              </a:extLst>
            </p:cNvPr>
            <p:cNvSpPr/>
            <p:nvPr/>
          </p:nvSpPr>
          <p:spPr>
            <a:xfrm>
              <a:off x="9993317" y="3563062"/>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48912DAF-2CD7-BADE-CE3D-F065E30C13C3}"/>
                </a:ext>
              </a:extLst>
            </p:cNvPr>
            <p:cNvPicPr>
              <a:picLocks noChangeAspect="1"/>
            </p:cNvPicPr>
            <p:nvPr/>
          </p:nvPicPr>
          <p:blipFill>
            <a:blip r:embed="rId10"/>
            <a:stretch>
              <a:fillRect/>
            </a:stretch>
          </p:blipFill>
          <p:spPr>
            <a:xfrm>
              <a:off x="10091703" y="3602013"/>
              <a:ext cx="966888" cy="1018114"/>
            </a:xfrm>
            <a:prstGeom prst="rect">
              <a:avLst/>
            </a:prstGeom>
          </p:spPr>
        </p:pic>
      </p:grpSp>
      <p:grpSp>
        <p:nvGrpSpPr>
          <p:cNvPr id="52" name="Group 51">
            <a:extLst>
              <a:ext uri="{FF2B5EF4-FFF2-40B4-BE49-F238E27FC236}">
                <a16:creationId xmlns:a16="http://schemas.microsoft.com/office/drawing/2014/main" id="{6192B7E3-0640-0268-AB16-0D01D1599164}"/>
              </a:ext>
            </a:extLst>
          </p:cNvPr>
          <p:cNvGrpSpPr/>
          <p:nvPr/>
        </p:nvGrpSpPr>
        <p:grpSpPr>
          <a:xfrm>
            <a:off x="12696171" y="4250119"/>
            <a:ext cx="853506" cy="809194"/>
            <a:chOff x="10091703" y="2028886"/>
            <a:chExt cx="1130089" cy="1114856"/>
          </a:xfrm>
        </p:grpSpPr>
        <p:sp>
          <p:nvSpPr>
            <p:cNvPr id="53" name="Oval 52">
              <a:extLst>
                <a:ext uri="{FF2B5EF4-FFF2-40B4-BE49-F238E27FC236}">
                  <a16:creationId xmlns:a16="http://schemas.microsoft.com/office/drawing/2014/main" id="{4935EA2F-C669-2217-D2C2-457E3DEA9BB3}"/>
                </a:ext>
              </a:extLst>
            </p:cNvPr>
            <p:cNvSpPr/>
            <p:nvPr/>
          </p:nvSpPr>
          <p:spPr>
            <a:xfrm>
              <a:off x="10091703" y="2028886"/>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14B1A3C5-209E-09B0-C7B8-56B25B0ECC23}"/>
                </a:ext>
              </a:extLst>
            </p:cNvPr>
            <p:cNvPicPr>
              <a:picLocks noChangeAspect="1"/>
            </p:cNvPicPr>
            <p:nvPr/>
          </p:nvPicPr>
          <p:blipFill>
            <a:blip r:embed="rId11"/>
            <a:stretch>
              <a:fillRect/>
            </a:stretch>
          </p:blipFill>
          <p:spPr>
            <a:xfrm>
              <a:off x="10134600" y="2061765"/>
              <a:ext cx="1052806" cy="1052806"/>
            </a:xfrm>
            <a:prstGeom prst="rect">
              <a:avLst/>
            </a:prstGeom>
          </p:spPr>
        </p:pic>
      </p:grpSp>
      <p:grpSp>
        <p:nvGrpSpPr>
          <p:cNvPr id="36" name="Group 35">
            <a:extLst>
              <a:ext uri="{FF2B5EF4-FFF2-40B4-BE49-F238E27FC236}">
                <a16:creationId xmlns:a16="http://schemas.microsoft.com/office/drawing/2014/main" id="{F523DFCB-CADB-8932-F907-407780229FB1}"/>
              </a:ext>
            </a:extLst>
          </p:cNvPr>
          <p:cNvGrpSpPr/>
          <p:nvPr/>
        </p:nvGrpSpPr>
        <p:grpSpPr>
          <a:xfrm>
            <a:off x="12648140" y="3205415"/>
            <a:ext cx="957554" cy="913582"/>
            <a:chOff x="331470" y="3871994"/>
            <a:chExt cx="1130089" cy="1114856"/>
          </a:xfrm>
        </p:grpSpPr>
        <p:sp>
          <p:nvSpPr>
            <p:cNvPr id="37" name="Oval 36">
              <a:extLst>
                <a:ext uri="{FF2B5EF4-FFF2-40B4-BE49-F238E27FC236}">
                  <a16:creationId xmlns:a16="http://schemas.microsoft.com/office/drawing/2014/main" id="{D33F5AE8-EA27-75A2-EC81-F2F992C00AE3}"/>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2B4F4D37-E14F-4059-B5D8-B8978A8B66BD}"/>
                </a:ext>
              </a:extLst>
            </p:cNvPr>
            <p:cNvPicPr>
              <a:picLocks noChangeAspect="1"/>
            </p:cNvPicPr>
            <p:nvPr/>
          </p:nvPicPr>
          <p:blipFill>
            <a:blip r:embed="rId12"/>
            <a:stretch>
              <a:fillRect/>
            </a:stretch>
          </p:blipFill>
          <p:spPr>
            <a:xfrm>
              <a:off x="391744" y="3910825"/>
              <a:ext cx="1000115" cy="1029530"/>
            </a:xfrm>
            <a:prstGeom prst="rect">
              <a:avLst/>
            </a:prstGeom>
          </p:spPr>
        </p:pic>
      </p:grpSp>
      <p:sp>
        <p:nvSpPr>
          <p:cNvPr id="71" name="TextBox 70">
            <a:extLst>
              <a:ext uri="{FF2B5EF4-FFF2-40B4-BE49-F238E27FC236}">
                <a16:creationId xmlns:a16="http://schemas.microsoft.com/office/drawing/2014/main" id="{5681675A-7F98-287B-FB46-BF627B90D1D8}"/>
              </a:ext>
            </a:extLst>
          </p:cNvPr>
          <p:cNvSpPr txBox="1"/>
          <p:nvPr/>
        </p:nvSpPr>
        <p:spPr>
          <a:xfrm>
            <a:off x="49091" y="389269"/>
            <a:ext cx="4861197" cy="5401479"/>
          </a:xfrm>
          <a:prstGeom prst="rect">
            <a:avLst/>
          </a:prstGeom>
          <a:solidFill>
            <a:srgbClr val="E9E6DF"/>
          </a:solidFill>
        </p:spPr>
        <p:txBody>
          <a:bodyPr wrap="square" rtlCol="0">
            <a:spAutoFit/>
          </a:bodyPr>
          <a:lstStyle/>
          <a:p>
            <a:r>
              <a:rPr lang="en-US" sz="1100"/>
              <a:t>5</a:t>
            </a:r>
            <a:r>
              <a:rPr lang="en-US" sz="1100" baseline="30000"/>
              <a:t>th</a:t>
            </a:r>
            <a:r>
              <a:rPr lang="en-US" sz="1100"/>
              <a:t> gen vs multiple 4</a:t>
            </a:r>
            <a:r>
              <a:rPr lang="en-US" sz="1100" baseline="30000"/>
              <a:t>th</a:t>
            </a:r>
            <a:r>
              <a:rPr lang="en-US" sz="1100"/>
              <a:t> Gen Match Up – Add Stand Off, Long Range Air-to-Air</a:t>
            </a:r>
          </a:p>
          <a:p>
            <a:endParaRPr lang="en-US" sz="1100"/>
          </a:p>
          <a:p>
            <a:r>
              <a:rPr lang="en-US" sz="1100" b="1"/>
              <a:t>Intro to Defensive Counter Air (DCA) Risk and Engagement Priorities</a:t>
            </a:r>
          </a:p>
          <a:p>
            <a:r>
              <a:rPr lang="en-US" sz="1100" b="1"/>
              <a:t>Blue Mission Objective: No Red Striker engagements on Blue Airfield. </a:t>
            </a:r>
          </a:p>
          <a:p>
            <a:endParaRPr lang="en-US" sz="800" b="0" i="0" u="none" strike="noStrike" baseline="0">
              <a:solidFill>
                <a:srgbClr val="000000"/>
              </a:solidFill>
            </a:endParaRPr>
          </a:p>
          <a:p>
            <a:r>
              <a:rPr lang="en-US" sz="1050" b="1" i="0" u="none" strike="noStrike" baseline="0">
                <a:solidFill>
                  <a:srgbClr val="000000"/>
                </a:solidFill>
                <a:highlight>
                  <a:srgbClr val="FFFF00"/>
                </a:highlight>
              </a:rPr>
              <a:t>6.5.7. Stealth Aircraft</a:t>
            </a:r>
            <a:r>
              <a:rPr lang="en-US" sz="1050" b="1" i="0" u="none" strike="noStrike" baseline="0">
                <a:solidFill>
                  <a:srgbClr val="000000"/>
                </a:solidFill>
              </a:rPr>
              <a:t>. </a:t>
            </a:r>
            <a:r>
              <a:rPr lang="en-US" sz="1050" b="0" i="0" u="none" strike="noStrike" baseline="0">
                <a:solidFill>
                  <a:srgbClr val="000000"/>
                </a:solidFill>
              </a:rPr>
              <a:t>Reference previously covered ru</a:t>
            </a:r>
            <a:r>
              <a:rPr lang="en-US" sz="1050">
                <a:solidFill>
                  <a:srgbClr val="000000"/>
                </a:solidFill>
              </a:rPr>
              <a:t>le for Stealth Aircraft specifics.</a:t>
            </a:r>
            <a:endParaRPr lang="en-US" sz="1050" b="0" i="0" u="none" strike="noStrike" baseline="0">
              <a:solidFill>
                <a:srgbClr val="000000"/>
              </a:solidFill>
            </a:endParaRPr>
          </a:p>
          <a:p>
            <a:pPr marL="171450" indent="-171450">
              <a:buFontTx/>
              <a:buChar char="-"/>
            </a:pPr>
            <a:endParaRPr lang="en-US" sz="800"/>
          </a:p>
          <a:p>
            <a:pPr algn="l"/>
            <a:r>
              <a:rPr lang="en-US" sz="1100" b="1">
                <a:solidFill>
                  <a:srgbClr val="000000"/>
                </a:solidFill>
                <a:latin typeface="Calibri" panose="020F0502020204030204" pitchFamily="34" charset="0"/>
              </a:rPr>
              <a:t>Red has initiative:</a:t>
            </a:r>
          </a:p>
          <a:p>
            <a:pPr marL="228600" indent="-228600" algn="l">
              <a:buAutoNum type="arabicPeriod"/>
            </a:pPr>
            <a:r>
              <a:rPr lang="en-US" sz="1100" b="1">
                <a:solidFill>
                  <a:srgbClr val="000000"/>
                </a:solidFill>
                <a:latin typeface="Calibri" panose="020F0502020204030204" pitchFamily="34" charset="0"/>
              </a:rPr>
              <a:t>Air Movement </a:t>
            </a:r>
            <a:r>
              <a:rPr lang="en-US" sz="1100">
                <a:solidFill>
                  <a:srgbClr val="000000"/>
                </a:solidFill>
                <a:latin typeface="Calibri" panose="020F0502020204030204" pitchFamily="34" charset="0"/>
              </a:rPr>
              <a:t>– Red declares movement to attack Blue air bases 2 hexes away with the strike package: 2 J-11 Strikers; 1 J-10 Escort.</a:t>
            </a:r>
          </a:p>
          <a:p>
            <a:pPr marL="228600" indent="-228600" algn="l">
              <a:buAutoNum type="arabicPeriod"/>
            </a:pPr>
            <a:r>
              <a:rPr lang="en-US" sz="1100" b="1">
                <a:solidFill>
                  <a:srgbClr val="000000"/>
                </a:solidFill>
                <a:latin typeface="Calibri" panose="020F0502020204030204" pitchFamily="34" charset="0"/>
              </a:rPr>
              <a:t>Stand off, Long Range A2A (Deviation): </a:t>
            </a:r>
            <a:r>
              <a:rPr lang="en-US" sz="1100">
                <a:solidFill>
                  <a:srgbClr val="000000"/>
                </a:solidFill>
                <a:latin typeface="Calibri" panose="020F0502020204030204" pitchFamily="34" charset="0"/>
              </a:rPr>
              <a:t>Blue F-22 elects to not contest the air movement. </a:t>
            </a:r>
          </a:p>
          <a:p>
            <a:pPr marL="228600" indent="-228600">
              <a:buAutoNum type="arabicPeriod"/>
            </a:pPr>
            <a:r>
              <a:rPr lang="en-US" sz="1100" b="1">
                <a:solidFill>
                  <a:srgbClr val="000000"/>
                </a:solidFill>
                <a:latin typeface="Calibri" panose="020F0502020204030204" pitchFamily="34" charset="0"/>
              </a:rPr>
              <a:t>Resolve Local Detection: Roll attack value for both the J-10 and both J-11 against the F-22 and F-35. Assess results</a:t>
            </a:r>
          </a:p>
          <a:p>
            <a:pPr marL="685800" lvl="1" indent="-228600">
              <a:buFont typeface="+mj-lt"/>
              <a:buAutoNum type="alphaUcPeriod"/>
            </a:pPr>
            <a:r>
              <a:rPr lang="en-US" sz="1100">
                <a:solidFill>
                  <a:srgbClr val="000000"/>
                </a:solidFill>
                <a:latin typeface="Calibri" panose="020F0502020204030204" pitchFamily="34" charset="0"/>
              </a:rPr>
              <a:t>Assume both F-22 and F-35 remain undetected.</a:t>
            </a:r>
            <a:endParaRPr lang="en-US" sz="1100">
              <a:solidFill>
                <a:srgbClr val="0070C0"/>
              </a:solidFill>
              <a:latin typeface="Calibri" panose="020F0502020204030204" pitchFamily="34" charset="0"/>
            </a:endParaRPr>
          </a:p>
          <a:p>
            <a:pPr marL="685800" lvl="1" indent="-228600">
              <a:buFont typeface="+mj-lt"/>
              <a:buAutoNum type="alphaUcPeriod"/>
            </a:pPr>
            <a:r>
              <a:rPr lang="en-US" sz="1100">
                <a:latin typeface="Calibri" panose="020F0502020204030204" pitchFamily="34" charset="0"/>
              </a:rPr>
              <a:t>Pair blue air units against red air units. </a:t>
            </a:r>
            <a:r>
              <a:rPr lang="en-US" sz="1100" b="1">
                <a:latin typeface="Calibri" panose="020F0502020204030204" pitchFamily="34" charset="0"/>
              </a:rPr>
              <a:t>(Which should be targeted?)</a:t>
            </a:r>
          </a:p>
          <a:p>
            <a:pPr marL="685800" lvl="1" indent="-228600">
              <a:buFont typeface="+mj-lt"/>
              <a:buAutoNum type="alphaUcPeriod"/>
            </a:pPr>
            <a:r>
              <a:rPr lang="en-US" sz="1100">
                <a:latin typeface="Calibri" panose="020F0502020204030204" pitchFamily="34" charset="0"/>
              </a:rPr>
              <a:t>Have class conduct small break-outs to observe different outcomes with detection and engagement. </a:t>
            </a:r>
          </a:p>
          <a:p>
            <a:pPr marL="685800" lvl="1" indent="-228600">
              <a:buFont typeface="+mj-lt"/>
              <a:buAutoNum type="alphaUcPeriod"/>
            </a:pPr>
            <a:endParaRPr lang="en-US" sz="1100">
              <a:latin typeface="Calibri" panose="020F0502020204030204" pitchFamily="34" charset="0"/>
            </a:endParaRPr>
          </a:p>
          <a:p>
            <a:endParaRPr lang="en-US" sz="1100">
              <a:latin typeface="Calibri" panose="020F0502020204030204" pitchFamily="34" charset="0"/>
            </a:endParaRPr>
          </a:p>
          <a:p>
            <a:r>
              <a:rPr lang="en-US" sz="1100">
                <a:latin typeface="Calibri" panose="020F0502020204030204" pitchFamily="34" charset="0"/>
              </a:rPr>
              <a:t> </a:t>
            </a:r>
            <a:r>
              <a:rPr lang="en-US" sz="1050" b="1">
                <a:solidFill>
                  <a:srgbClr val="000000"/>
                </a:solidFill>
              </a:rPr>
              <a:t>NOTE: </a:t>
            </a:r>
            <a:r>
              <a:rPr lang="en-US" sz="1100" b="1">
                <a:highlight>
                  <a:srgbClr val="FFFF00"/>
                </a:highlight>
              </a:rPr>
              <a:t>6.5.1.2. Air to Air Combat and Attack Missions. When a fighter in an “attack” mission (Strike, SEAD, CAS, Interdiction, SUCAP) is engaged in air-to-air combat, it uses a demoted die roll from its organic attack capability. It cannot initiate an air-to-air action but can defend itself if attacked. </a:t>
            </a:r>
          </a:p>
          <a:p>
            <a:r>
              <a:rPr lang="en-US" sz="1100" b="1">
                <a:highlight>
                  <a:srgbClr val="FFFF00"/>
                </a:highlight>
              </a:rPr>
              <a:t>- </a:t>
            </a:r>
            <a:r>
              <a:rPr lang="en-US" sz="1100" b="1"/>
              <a:t>In the example shown, the J-11s are strikers. They can only engage in self-defense A2A engagements if they are attacked. When defending, their attack value is demoted from “8” to “6”. Against stealth aircraft, self-defense is only available if the stealth aircraft were previously detected. </a:t>
            </a:r>
            <a:endParaRPr lang="en-US" sz="700" b="1">
              <a:solidFill>
                <a:srgbClr val="000000"/>
              </a:solidFill>
            </a:endParaRPr>
          </a:p>
          <a:p>
            <a:endParaRPr lang="en-US" sz="1100">
              <a:latin typeface="Calibri" panose="020F0502020204030204" pitchFamily="34" charset="0"/>
            </a:endParaRPr>
          </a:p>
          <a:p>
            <a:r>
              <a:rPr lang="en-US" sz="1100" b="1">
                <a:solidFill>
                  <a:srgbClr val="000000"/>
                </a:solidFill>
                <a:latin typeface="Calibri" panose="020F0502020204030204" pitchFamily="34" charset="0"/>
              </a:rPr>
              <a:t>HOWEVER….5</a:t>
            </a:r>
            <a:r>
              <a:rPr lang="en-US" sz="1100" b="1" baseline="30000">
                <a:solidFill>
                  <a:srgbClr val="000000"/>
                </a:solidFill>
                <a:latin typeface="Calibri" panose="020F0502020204030204" pitchFamily="34" charset="0"/>
              </a:rPr>
              <a:t>th</a:t>
            </a:r>
            <a:r>
              <a:rPr lang="en-US" sz="1100" b="1">
                <a:solidFill>
                  <a:srgbClr val="000000"/>
                </a:solidFill>
                <a:latin typeface="Calibri" panose="020F0502020204030204" pitchFamily="34" charset="0"/>
              </a:rPr>
              <a:t> Gen remain Undetected, so no Striker Self-Defense is available.</a:t>
            </a:r>
          </a:p>
        </p:txBody>
      </p:sp>
      <p:grpSp>
        <p:nvGrpSpPr>
          <p:cNvPr id="7" name="Group 6">
            <a:extLst>
              <a:ext uri="{FF2B5EF4-FFF2-40B4-BE49-F238E27FC236}">
                <a16:creationId xmlns:a16="http://schemas.microsoft.com/office/drawing/2014/main" id="{1DCF5219-22F4-FC34-E434-420D86811599}"/>
              </a:ext>
            </a:extLst>
          </p:cNvPr>
          <p:cNvGrpSpPr/>
          <p:nvPr/>
        </p:nvGrpSpPr>
        <p:grpSpPr>
          <a:xfrm>
            <a:off x="6052626" y="679220"/>
            <a:ext cx="825525" cy="776763"/>
            <a:chOff x="2807932" y="73714"/>
            <a:chExt cx="1828800" cy="1828800"/>
          </a:xfrm>
        </p:grpSpPr>
        <p:sp>
          <p:nvSpPr>
            <p:cNvPr id="8" name="Oval 7">
              <a:extLst>
                <a:ext uri="{FF2B5EF4-FFF2-40B4-BE49-F238E27FC236}">
                  <a16:creationId xmlns:a16="http://schemas.microsoft.com/office/drawing/2014/main" id="{B6B88BEC-2A68-E1FF-FA8D-36B0A4385B98}"/>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game&#10;&#10;AI-generated content may be incorrect.">
              <a:extLst>
                <a:ext uri="{FF2B5EF4-FFF2-40B4-BE49-F238E27FC236}">
                  <a16:creationId xmlns:a16="http://schemas.microsoft.com/office/drawing/2014/main" id="{819E0D86-90B6-694F-DA12-61DE380518AF}"/>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10" name="Group 9">
            <a:extLst>
              <a:ext uri="{FF2B5EF4-FFF2-40B4-BE49-F238E27FC236}">
                <a16:creationId xmlns:a16="http://schemas.microsoft.com/office/drawing/2014/main" id="{E8A5BEA8-FC67-0C79-7D52-541383F7790D}"/>
              </a:ext>
            </a:extLst>
          </p:cNvPr>
          <p:cNvGrpSpPr/>
          <p:nvPr/>
        </p:nvGrpSpPr>
        <p:grpSpPr>
          <a:xfrm>
            <a:off x="-2842732" y="4240291"/>
            <a:ext cx="913262" cy="871324"/>
            <a:chOff x="331470" y="3871994"/>
            <a:chExt cx="1130089" cy="1114856"/>
          </a:xfrm>
        </p:grpSpPr>
        <p:sp>
          <p:nvSpPr>
            <p:cNvPr id="15" name="Oval 14">
              <a:extLst>
                <a:ext uri="{FF2B5EF4-FFF2-40B4-BE49-F238E27FC236}">
                  <a16:creationId xmlns:a16="http://schemas.microsoft.com/office/drawing/2014/main" id="{965D2EA2-27E2-1607-A71A-0519899F1A96}"/>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4FF06CA-4A34-F195-41A1-F7E5F6FED076}"/>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59" name="Group 58">
            <a:extLst>
              <a:ext uri="{FF2B5EF4-FFF2-40B4-BE49-F238E27FC236}">
                <a16:creationId xmlns:a16="http://schemas.microsoft.com/office/drawing/2014/main" id="{9CE9A86F-BCE6-BD0A-DB7E-31D763FC07B3}"/>
              </a:ext>
            </a:extLst>
          </p:cNvPr>
          <p:cNvGrpSpPr/>
          <p:nvPr/>
        </p:nvGrpSpPr>
        <p:grpSpPr>
          <a:xfrm>
            <a:off x="12696171" y="26187"/>
            <a:ext cx="897840" cy="850690"/>
            <a:chOff x="331470" y="3871994"/>
            <a:chExt cx="1130089" cy="1114856"/>
          </a:xfrm>
        </p:grpSpPr>
        <p:sp>
          <p:nvSpPr>
            <p:cNvPr id="60" name="Oval 59">
              <a:extLst>
                <a:ext uri="{FF2B5EF4-FFF2-40B4-BE49-F238E27FC236}">
                  <a16:creationId xmlns:a16="http://schemas.microsoft.com/office/drawing/2014/main" id="{179FA162-3895-987D-3127-7ECA19E0A8D3}"/>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91314AB7-35F7-4F54-4390-B4D62F057264}"/>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72" name="Group 71">
            <a:extLst>
              <a:ext uri="{FF2B5EF4-FFF2-40B4-BE49-F238E27FC236}">
                <a16:creationId xmlns:a16="http://schemas.microsoft.com/office/drawing/2014/main" id="{FDEAB182-A666-6FA0-FFD4-D96AF536F73B}"/>
              </a:ext>
            </a:extLst>
          </p:cNvPr>
          <p:cNvGrpSpPr/>
          <p:nvPr/>
        </p:nvGrpSpPr>
        <p:grpSpPr>
          <a:xfrm>
            <a:off x="-2789872" y="1692293"/>
            <a:ext cx="929404" cy="881746"/>
            <a:chOff x="2807932" y="73714"/>
            <a:chExt cx="1828800" cy="1828800"/>
          </a:xfrm>
        </p:grpSpPr>
        <p:sp>
          <p:nvSpPr>
            <p:cNvPr id="73" name="Oval 72">
              <a:extLst>
                <a:ext uri="{FF2B5EF4-FFF2-40B4-BE49-F238E27FC236}">
                  <a16:creationId xmlns:a16="http://schemas.microsoft.com/office/drawing/2014/main" id="{0A81EBF4-A82A-6F0C-46DB-35172BE3228D}"/>
                </a:ext>
              </a:extLst>
            </p:cNvPr>
            <p:cNvSpPr/>
            <p:nvPr/>
          </p:nvSpPr>
          <p:spPr>
            <a:xfrm>
              <a:off x="2807932" y="73714"/>
              <a:ext cx="1828800" cy="1828800"/>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descr="A screen shot of a game&#10;&#10;AI-generated content may be incorrect.">
              <a:extLst>
                <a:ext uri="{FF2B5EF4-FFF2-40B4-BE49-F238E27FC236}">
                  <a16:creationId xmlns:a16="http://schemas.microsoft.com/office/drawing/2014/main" id="{EF02FD6F-8FE6-DC0B-211B-C8AA55BC7FF9}"/>
                </a:ext>
              </a:extLst>
            </p:cNvPr>
            <p:cNvPicPr>
              <a:picLocks noChangeAspect="1"/>
            </p:cNvPicPr>
            <p:nvPr/>
          </p:nvPicPr>
          <p:blipFill>
            <a:blip r:embed="rId4"/>
            <a:stretch>
              <a:fillRect/>
            </a:stretch>
          </p:blipFill>
          <p:spPr>
            <a:xfrm>
              <a:off x="2878296" y="134205"/>
              <a:ext cx="1674457" cy="1688411"/>
            </a:xfrm>
            <a:prstGeom prst="rect">
              <a:avLst/>
            </a:prstGeom>
          </p:spPr>
        </p:pic>
      </p:grpSp>
      <p:grpSp>
        <p:nvGrpSpPr>
          <p:cNvPr id="3" name="Group 2">
            <a:extLst>
              <a:ext uri="{FF2B5EF4-FFF2-40B4-BE49-F238E27FC236}">
                <a16:creationId xmlns:a16="http://schemas.microsoft.com/office/drawing/2014/main" id="{FF52AB44-93AB-80CD-D8DB-590BE0FB7591}"/>
              </a:ext>
            </a:extLst>
          </p:cNvPr>
          <p:cNvGrpSpPr/>
          <p:nvPr/>
        </p:nvGrpSpPr>
        <p:grpSpPr>
          <a:xfrm>
            <a:off x="14008302" y="2667591"/>
            <a:ext cx="913262" cy="871324"/>
            <a:chOff x="331470" y="3871994"/>
            <a:chExt cx="1130089" cy="1114856"/>
          </a:xfrm>
        </p:grpSpPr>
        <p:sp>
          <p:nvSpPr>
            <p:cNvPr id="4" name="Oval 3">
              <a:extLst>
                <a:ext uri="{FF2B5EF4-FFF2-40B4-BE49-F238E27FC236}">
                  <a16:creationId xmlns:a16="http://schemas.microsoft.com/office/drawing/2014/main" id="{DB125A6E-1C45-F95C-5EF8-93374916D443}"/>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073838D-EBA4-C193-AE93-E26D20CB826F}"/>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98" name="Group 97">
            <a:extLst>
              <a:ext uri="{FF2B5EF4-FFF2-40B4-BE49-F238E27FC236}">
                <a16:creationId xmlns:a16="http://schemas.microsoft.com/office/drawing/2014/main" id="{F40E20AC-56B6-63DA-C4A3-6421990FED7A}"/>
              </a:ext>
            </a:extLst>
          </p:cNvPr>
          <p:cNvGrpSpPr/>
          <p:nvPr/>
        </p:nvGrpSpPr>
        <p:grpSpPr>
          <a:xfrm>
            <a:off x="13579034" y="3605131"/>
            <a:ext cx="913262" cy="871324"/>
            <a:chOff x="331470" y="3871994"/>
            <a:chExt cx="1130089" cy="1114856"/>
          </a:xfrm>
        </p:grpSpPr>
        <p:sp>
          <p:nvSpPr>
            <p:cNvPr id="99" name="Oval 98">
              <a:extLst>
                <a:ext uri="{FF2B5EF4-FFF2-40B4-BE49-F238E27FC236}">
                  <a16:creationId xmlns:a16="http://schemas.microsoft.com/office/drawing/2014/main" id="{3C4257CC-49DD-CAED-D21A-7E2094395F58}"/>
                </a:ext>
              </a:extLst>
            </p:cNvPr>
            <p:cNvSpPr/>
            <p:nvPr/>
          </p:nvSpPr>
          <p:spPr>
            <a:xfrm>
              <a:off x="331470" y="3871994"/>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2E56EAE0-8971-E26F-049B-5D3E6D2B70CD}"/>
                </a:ext>
              </a:extLst>
            </p:cNvPr>
            <p:cNvPicPr>
              <a:picLocks noChangeAspect="1"/>
            </p:cNvPicPr>
            <p:nvPr/>
          </p:nvPicPr>
          <p:blipFill>
            <a:blip r:embed="rId12"/>
            <a:stretch>
              <a:fillRect/>
            </a:stretch>
          </p:blipFill>
          <p:spPr>
            <a:xfrm>
              <a:off x="391744" y="3910825"/>
              <a:ext cx="1000115" cy="1029530"/>
            </a:xfrm>
            <a:prstGeom prst="rect">
              <a:avLst/>
            </a:prstGeom>
          </p:spPr>
        </p:pic>
      </p:grpSp>
      <p:grpSp>
        <p:nvGrpSpPr>
          <p:cNvPr id="82" name="Group 81">
            <a:extLst>
              <a:ext uri="{FF2B5EF4-FFF2-40B4-BE49-F238E27FC236}">
                <a16:creationId xmlns:a16="http://schemas.microsoft.com/office/drawing/2014/main" id="{1CC90C78-E644-D4D5-9545-8EE847F61D6A}"/>
              </a:ext>
            </a:extLst>
          </p:cNvPr>
          <p:cNvGrpSpPr/>
          <p:nvPr/>
        </p:nvGrpSpPr>
        <p:grpSpPr>
          <a:xfrm>
            <a:off x="13884012" y="1668757"/>
            <a:ext cx="853506" cy="809194"/>
            <a:chOff x="6830847" y="4397237"/>
            <a:chExt cx="1130089" cy="1114856"/>
          </a:xfrm>
        </p:grpSpPr>
        <p:sp>
          <p:nvSpPr>
            <p:cNvPr id="86" name="Oval 85">
              <a:extLst>
                <a:ext uri="{FF2B5EF4-FFF2-40B4-BE49-F238E27FC236}">
                  <a16:creationId xmlns:a16="http://schemas.microsoft.com/office/drawing/2014/main" id="{DE05BB44-3365-1DA2-6F74-7575B1E5DA24}"/>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4875BED6-CDEB-BB97-39B7-489574EDB06B}"/>
                </a:ext>
              </a:extLst>
            </p:cNvPr>
            <p:cNvPicPr>
              <a:picLocks noChangeAspect="1"/>
            </p:cNvPicPr>
            <p:nvPr/>
          </p:nvPicPr>
          <p:blipFill>
            <a:blip r:embed="rId8"/>
            <a:stretch>
              <a:fillRect/>
            </a:stretch>
          </p:blipFill>
          <p:spPr>
            <a:xfrm>
              <a:off x="6899486" y="4436778"/>
              <a:ext cx="1007899" cy="1030634"/>
            </a:xfrm>
            <a:prstGeom prst="rect">
              <a:avLst/>
            </a:prstGeom>
          </p:spPr>
        </p:pic>
      </p:grpSp>
      <p:cxnSp>
        <p:nvCxnSpPr>
          <p:cNvPr id="42" name="Straight Arrow Connector 41">
            <a:extLst>
              <a:ext uri="{FF2B5EF4-FFF2-40B4-BE49-F238E27FC236}">
                <a16:creationId xmlns:a16="http://schemas.microsoft.com/office/drawing/2014/main" id="{E0BBC0C7-B4CC-D2F3-6FCC-F37EA350BD57}"/>
              </a:ext>
            </a:extLst>
          </p:cNvPr>
          <p:cNvCxnSpPr>
            <a:cxnSpLocks/>
          </p:cNvCxnSpPr>
          <p:nvPr/>
        </p:nvCxnSpPr>
        <p:spPr>
          <a:xfrm flipH="1">
            <a:off x="6448308" y="3299460"/>
            <a:ext cx="1737070" cy="1066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B581203-E472-BE51-1247-1A9C97AA0BEF}"/>
              </a:ext>
            </a:extLst>
          </p:cNvPr>
          <p:cNvCxnSpPr>
            <a:cxnSpLocks/>
          </p:cNvCxnSpPr>
          <p:nvPr/>
        </p:nvCxnSpPr>
        <p:spPr>
          <a:xfrm flipH="1">
            <a:off x="6628340" y="3587351"/>
            <a:ext cx="1737070" cy="1066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Diagram&#10;&#10;Description automatically generated">
            <a:extLst>
              <a:ext uri="{FF2B5EF4-FFF2-40B4-BE49-F238E27FC236}">
                <a16:creationId xmlns:a16="http://schemas.microsoft.com/office/drawing/2014/main" id="{12F394AF-161E-B905-74EA-69CC310485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7801" y="-1241718"/>
            <a:ext cx="731520" cy="731520"/>
          </a:xfrm>
          <a:prstGeom prst="rect">
            <a:avLst/>
          </a:prstGeom>
        </p:spPr>
      </p:pic>
      <p:pic>
        <p:nvPicPr>
          <p:cNvPr id="76" name="Picture 75" descr="Diagram&#10;&#10;Description automatically generated">
            <a:extLst>
              <a:ext uri="{FF2B5EF4-FFF2-40B4-BE49-F238E27FC236}">
                <a16:creationId xmlns:a16="http://schemas.microsoft.com/office/drawing/2014/main" id="{ECCCD5AC-655C-B996-A573-7968D7AC9A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7801" y="-479575"/>
            <a:ext cx="731520" cy="731520"/>
          </a:xfrm>
          <a:prstGeom prst="rect">
            <a:avLst/>
          </a:prstGeom>
        </p:spPr>
      </p:pic>
      <p:pic>
        <p:nvPicPr>
          <p:cNvPr id="77" name="Picture 76" descr="Icon&#10;&#10;Description automatically generated">
            <a:extLst>
              <a:ext uri="{FF2B5EF4-FFF2-40B4-BE49-F238E27FC236}">
                <a16:creationId xmlns:a16="http://schemas.microsoft.com/office/drawing/2014/main" id="{F29190CA-EDEC-C9ED-5B90-7E257DAAC24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5599" y="-1241718"/>
            <a:ext cx="731520" cy="731520"/>
          </a:xfrm>
          <a:prstGeom prst="rect">
            <a:avLst/>
          </a:prstGeom>
        </p:spPr>
      </p:pic>
      <p:pic>
        <p:nvPicPr>
          <p:cNvPr id="78" name="Picture 77" descr="Icon&#10;&#10;Description automatically generated">
            <a:extLst>
              <a:ext uri="{FF2B5EF4-FFF2-40B4-BE49-F238E27FC236}">
                <a16:creationId xmlns:a16="http://schemas.microsoft.com/office/drawing/2014/main" id="{3EBCB35D-BEBF-3126-C6F2-38241AB865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5599" y="-479575"/>
            <a:ext cx="731520" cy="731520"/>
          </a:xfrm>
          <a:prstGeom prst="rect">
            <a:avLst/>
          </a:prstGeom>
        </p:spPr>
      </p:pic>
      <p:pic>
        <p:nvPicPr>
          <p:cNvPr id="79" name="Picture 78" descr="A blue circle with a black background and a black and white image of a jet plane&#10;&#10;Description automatically generated">
            <a:extLst>
              <a:ext uri="{FF2B5EF4-FFF2-40B4-BE49-F238E27FC236}">
                <a16:creationId xmlns:a16="http://schemas.microsoft.com/office/drawing/2014/main" id="{A864BABF-FD93-1CA0-03F5-636C363253F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09043" y="-447731"/>
            <a:ext cx="731520" cy="731520"/>
          </a:xfrm>
          <a:prstGeom prst="rect">
            <a:avLst/>
          </a:prstGeom>
        </p:spPr>
      </p:pic>
      <p:pic>
        <p:nvPicPr>
          <p:cNvPr id="80" name="Picture 79" descr="A blue circle with a black silhouette of a jet&#10;&#10;Description automatically generated">
            <a:extLst>
              <a:ext uri="{FF2B5EF4-FFF2-40B4-BE49-F238E27FC236}">
                <a16:creationId xmlns:a16="http://schemas.microsoft.com/office/drawing/2014/main" id="{F78F256F-8897-1002-B56A-E749A28AE0A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34667" y="-450182"/>
            <a:ext cx="731520" cy="731520"/>
          </a:xfrm>
          <a:prstGeom prst="rect">
            <a:avLst/>
          </a:prstGeom>
        </p:spPr>
      </p:pic>
      <p:pic>
        <p:nvPicPr>
          <p:cNvPr id="81" name="Picture 80" descr="A blue circle with a black background and a white star and a black sign with a plane and ruler&#10;&#10;Description automatically generated">
            <a:extLst>
              <a:ext uri="{FF2B5EF4-FFF2-40B4-BE49-F238E27FC236}">
                <a16:creationId xmlns:a16="http://schemas.microsoft.com/office/drawing/2014/main" id="{D571EEEF-05DF-2348-BC5A-E604F8AB14C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09043" y="-1241718"/>
            <a:ext cx="731520" cy="731520"/>
          </a:xfrm>
          <a:prstGeom prst="rect">
            <a:avLst/>
          </a:prstGeom>
        </p:spPr>
      </p:pic>
      <p:pic>
        <p:nvPicPr>
          <p:cNvPr id="83" name="Picture 82" descr="A screenshot of a video game&#10;&#10;Description automatically generated">
            <a:extLst>
              <a:ext uri="{FF2B5EF4-FFF2-40B4-BE49-F238E27FC236}">
                <a16:creationId xmlns:a16="http://schemas.microsoft.com/office/drawing/2014/main" id="{FD1911DC-E23C-DB95-D216-438CD35A0A3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34667" y="-1241718"/>
            <a:ext cx="731520" cy="731520"/>
          </a:xfrm>
          <a:prstGeom prst="rect">
            <a:avLst/>
          </a:prstGeom>
        </p:spPr>
      </p:pic>
      <p:pic>
        <p:nvPicPr>
          <p:cNvPr id="84" name="Picture 83" descr="A circle with a plane and a star and ruler&#10;&#10;Description automatically generated">
            <a:extLst>
              <a:ext uri="{FF2B5EF4-FFF2-40B4-BE49-F238E27FC236}">
                <a16:creationId xmlns:a16="http://schemas.microsoft.com/office/drawing/2014/main" id="{AE73DFC0-EEE0-ACA0-B1DD-283BC3A0EAE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05691" y="2523878"/>
            <a:ext cx="640080" cy="640080"/>
          </a:xfrm>
          <a:prstGeom prst="rect">
            <a:avLst/>
          </a:prstGeom>
        </p:spPr>
      </p:pic>
      <p:pic>
        <p:nvPicPr>
          <p:cNvPr id="85" name="Picture 84"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A8DBDC2C-09AE-45D0-4539-BD490C07C66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798713" y="2671105"/>
            <a:ext cx="640080" cy="640080"/>
          </a:xfrm>
          <a:prstGeom prst="rect">
            <a:avLst/>
          </a:prstGeom>
        </p:spPr>
      </p:pic>
      <p:pic>
        <p:nvPicPr>
          <p:cNvPr id="94" name="Picture 93" descr="A circle with a plane and a star and ruler&#10;&#10;Description automatically generated">
            <a:extLst>
              <a:ext uri="{FF2B5EF4-FFF2-40B4-BE49-F238E27FC236}">
                <a16:creationId xmlns:a16="http://schemas.microsoft.com/office/drawing/2014/main" id="{88E0F4B3-6714-8669-F6D2-277319062B2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798713" y="116281"/>
            <a:ext cx="640080" cy="640080"/>
          </a:xfrm>
          <a:prstGeom prst="rect">
            <a:avLst/>
          </a:prstGeom>
        </p:spPr>
      </p:pic>
      <p:pic>
        <p:nvPicPr>
          <p:cNvPr id="104" name="Picture 103" descr="A circle with a plane and ruler&#10;&#10;Description automatically generated">
            <a:extLst>
              <a:ext uri="{FF2B5EF4-FFF2-40B4-BE49-F238E27FC236}">
                <a16:creationId xmlns:a16="http://schemas.microsoft.com/office/drawing/2014/main" id="{9B12B8A0-6138-457D-8462-5B1FC2B5C75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798713" y="2032399"/>
            <a:ext cx="640080" cy="640080"/>
          </a:xfrm>
          <a:prstGeom prst="rect">
            <a:avLst/>
          </a:prstGeom>
        </p:spPr>
      </p:pic>
      <p:pic>
        <p:nvPicPr>
          <p:cNvPr id="105" name="Picture 104" descr="A circle with a black silhouette of a jet fighter and ruler&#10;&#10;Description automatically generated">
            <a:extLst>
              <a:ext uri="{FF2B5EF4-FFF2-40B4-BE49-F238E27FC236}">
                <a16:creationId xmlns:a16="http://schemas.microsoft.com/office/drawing/2014/main" id="{E8D4F996-0B9D-3840-54A6-422BA864E5E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798713" y="754987"/>
            <a:ext cx="640080" cy="640080"/>
          </a:xfrm>
          <a:prstGeom prst="rect">
            <a:avLst/>
          </a:prstGeom>
        </p:spPr>
      </p:pic>
      <p:pic>
        <p:nvPicPr>
          <p:cNvPr id="106" name="Picture 105" descr="A circle with a plane and ruler&#10;&#10;Description automatically generated with medium confidence">
            <a:extLst>
              <a:ext uri="{FF2B5EF4-FFF2-40B4-BE49-F238E27FC236}">
                <a16:creationId xmlns:a16="http://schemas.microsoft.com/office/drawing/2014/main" id="{E1955A72-57A2-9FB9-39A0-3990A0E392A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798713" y="3309811"/>
            <a:ext cx="640080" cy="640080"/>
          </a:xfrm>
          <a:prstGeom prst="rect">
            <a:avLst/>
          </a:prstGeom>
        </p:spPr>
      </p:pic>
      <p:pic>
        <p:nvPicPr>
          <p:cNvPr id="107" name="Picture 106" descr="A circle with a black silhouette of a jet fighter and ruler&#10;&#10;Description automatically generated">
            <a:extLst>
              <a:ext uri="{FF2B5EF4-FFF2-40B4-BE49-F238E27FC236}">
                <a16:creationId xmlns:a16="http://schemas.microsoft.com/office/drawing/2014/main" id="{415C3725-203F-40BF-6BFF-AA9E270558E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716813" y="767776"/>
            <a:ext cx="640080" cy="640080"/>
          </a:xfrm>
          <a:prstGeom prst="rect">
            <a:avLst/>
          </a:prstGeom>
        </p:spPr>
      </p:pic>
      <p:pic>
        <p:nvPicPr>
          <p:cNvPr id="108" name="Picture 107" descr="A circle with a plane and a star and ruler&#10;&#10;Description automatically generated">
            <a:extLst>
              <a:ext uri="{FF2B5EF4-FFF2-40B4-BE49-F238E27FC236}">
                <a16:creationId xmlns:a16="http://schemas.microsoft.com/office/drawing/2014/main" id="{3F10E0AF-497F-1CBD-0FF6-862C1A2FA2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821488" y="1868095"/>
            <a:ext cx="640080" cy="640080"/>
          </a:xfrm>
          <a:prstGeom prst="rect">
            <a:avLst/>
          </a:prstGeom>
        </p:spPr>
      </p:pic>
      <p:pic>
        <p:nvPicPr>
          <p:cNvPr id="109" name="Picture 108" descr="A circle with a plane and a star and ruler&#10;&#10;Description automatically generated">
            <a:extLst>
              <a:ext uri="{FF2B5EF4-FFF2-40B4-BE49-F238E27FC236}">
                <a16:creationId xmlns:a16="http://schemas.microsoft.com/office/drawing/2014/main" id="{13CE9065-B6B8-8752-F507-575438025E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31996" y="1874669"/>
            <a:ext cx="640080" cy="640080"/>
          </a:xfrm>
          <a:prstGeom prst="rect">
            <a:avLst/>
          </a:prstGeom>
        </p:spPr>
      </p:pic>
      <p:pic>
        <p:nvPicPr>
          <p:cNvPr id="110" name="Picture 109">
            <a:extLst>
              <a:ext uri="{FF2B5EF4-FFF2-40B4-BE49-F238E27FC236}">
                <a16:creationId xmlns:a16="http://schemas.microsoft.com/office/drawing/2014/main" id="{618CD0C3-998A-10EA-4A15-DDF03B1CEFD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567317" y="1861520"/>
            <a:ext cx="640080" cy="640080"/>
          </a:xfrm>
          <a:prstGeom prst="rect">
            <a:avLst/>
          </a:prstGeom>
        </p:spPr>
      </p:pic>
      <p:pic>
        <p:nvPicPr>
          <p:cNvPr id="111" name="Picture 110">
            <a:extLst>
              <a:ext uri="{FF2B5EF4-FFF2-40B4-BE49-F238E27FC236}">
                <a16:creationId xmlns:a16="http://schemas.microsoft.com/office/drawing/2014/main" id="{F6CD186A-EEBA-7644-440F-6FBB01AE1EA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577825" y="2512019"/>
            <a:ext cx="640080" cy="640080"/>
          </a:xfrm>
          <a:prstGeom prst="rect">
            <a:avLst/>
          </a:prstGeom>
        </p:spPr>
      </p:pic>
      <p:pic>
        <p:nvPicPr>
          <p:cNvPr id="112" name="Picture 111">
            <a:extLst>
              <a:ext uri="{FF2B5EF4-FFF2-40B4-BE49-F238E27FC236}">
                <a16:creationId xmlns:a16="http://schemas.microsoft.com/office/drawing/2014/main" id="{37DE1785-C3F3-D00D-54D3-8CA9CE35A3C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5577825" y="1861520"/>
            <a:ext cx="640080" cy="640080"/>
          </a:xfrm>
          <a:prstGeom prst="rect">
            <a:avLst/>
          </a:prstGeom>
        </p:spPr>
      </p:pic>
      <p:pic>
        <p:nvPicPr>
          <p:cNvPr id="113" name="Picture 112">
            <a:extLst>
              <a:ext uri="{FF2B5EF4-FFF2-40B4-BE49-F238E27FC236}">
                <a16:creationId xmlns:a16="http://schemas.microsoft.com/office/drawing/2014/main" id="{15DBB50B-C87B-D433-ABAE-2B04CE9B1E9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549212" y="3309811"/>
            <a:ext cx="640080" cy="640080"/>
          </a:xfrm>
          <a:prstGeom prst="rect">
            <a:avLst/>
          </a:prstGeom>
        </p:spPr>
      </p:pic>
      <p:pic>
        <p:nvPicPr>
          <p:cNvPr id="114" name="Picture 113">
            <a:extLst>
              <a:ext uri="{FF2B5EF4-FFF2-40B4-BE49-F238E27FC236}">
                <a16:creationId xmlns:a16="http://schemas.microsoft.com/office/drawing/2014/main" id="{FE6D22E4-49C8-878F-8DCF-B323E47C9BA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549212" y="2671105"/>
            <a:ext cx="640080" cy="640080"/>
          </a:xfrm>
          <a:prstGeom prst="rect">
            <a:avLst/>
          </a:prstGeom>
        </p:spPr>
      </p:pic>
      <p:pic>
        <p:nvPicPr>
          <p:cNvPr id="115" name="Picture 114">
            <a:extLst>
              <a:ext uri="{FF2B5EF4-FFF2-40B4-BE49-F238E27FC236}">
                <a16:creationId xmlns:a16="http://schemas.microsoft.com/office/drawing/2014/main" id="{D8ED9A80-7FF3-85C0-B0AF-64C1946D797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549212" y="2032399"/>
            <a:ext cx="640080" cy="640080"/>
          </a:xfrm>
          <a:prstGeom prst="rect">
            <a:avLst/>
          </a:prstGeom>
        </p:spPr>
      </p:pic>
      <p:pic>
        <p:nvPicPr>
          <p:cNvPr id="116" name="Picture 115">
            <a:extLst>
              <a:ext uri="{FF2B5EF4-FFF2-40B4-BE49-F238E27FC236}">
                <a16:creationId xmlns:a16="http://schemas.microsoft.com/office/drawing/2014/main" id="{F42C7173-15E8-C9BD-9512-43B129E7FEF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549212" y="116281"/>
            <a:ext cx="640080" cy="640080"/>
          </a:xfrm>
          <a:prstGeom prst="rect">
            <a:avLst/>
          </a:prstGeom>
        </p:spPr>
      </p:pic>
      <p:pic>
        <p:nvPicPr>
          <p:cNvPr id="117" name="Picture 116" descr="A screenshot of a game&#10;&#10;Description automatically generated">
            <a:extLst>
              <a:ext uri="{FF2B5EF4-FFF2-40B4-BE49-F238E27FC236}">
                <a16:creationId xmlns:a16="http://schemas.microsoft.com/office/drawing/2014/main" id="{4A486591-6381-960D-6E41-CDB221E94F8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549212" y="754987"/>
            <a:ext cx="640080" cy="640080"/>
          </a:xfrm>
          <a:prstGeom prst="rect">
            <a:avLst/>
          </a:prstGeom>
        </p:spPr>
      </p:pic>
      <p:pic>
        <p:nvPicPr>
          <p:cNvPr id="118" name="Picture 117" descr="A screenshot of a game&#10;&#10;Description automatically generated">
            <a:extLst>
              <a:ext uri="{FF2B5EF4-FFF2-40B4-BE49-F238E27FC236}">
                <a16:creationId xmlns:a16="http://schemas.microsoft.com/office/drawing/2014/main" id="{290A2067-3C17-EDC7-70F0-7FB121CC9A9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478048" y="756607"/>
            <a:ext cx="640080" cy="640080"/>
          </a:xfrm>
          <a:prstGeom prst="rect">
            <a:avLst/>
          </a:prstGeom>
        </p:spPr>
      </p:pic>
      <p:pic>
        <p:nvPicPr>
          <p:cNvPr id="119" name="Picture 118" descr="A circle with a black and red border and a black and red logo&#10;&#10;Description automatically generated with medium confidence">
            <a:extLst>
              <a:ext uri="{FF2B5EF4-FFF2-40B4-BE49-F238E27FC236}">
                <a16:creationId xmlns:a16="http://schemas.microsoft.com/office/drawing/2014/main" id="{2B80DFC2-6E4F-BC06-9735-E31D6FFEEF4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4796833" y="1393693"/>
            <a:ext cx="640080" cy="640080"/>
          </a:xfrm>
          <a:prstGeom prst="rect">
            <a:avLst/>
          </a:prstGeom>
        </p:spPr>
      </p:pic>
      <p:pic>
        <p:nvPicPr>
          <p:cNvPr id="120" name="Picture 119" descr="A picture containing text, sign&#10;&#10;Description automatically generated">
            <a:extLst>
              <a:ext uri="{FF2B5EF4-FFF2-40B4-BE49-F238E27FC236}">
                <a16:creationId xmlns:a16="http://schemas.microsoft.com/office/drawing/2014/main" id="{A139BFC9-90D2-EEAF-E015-92E5E83354B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4549212" y="1393693"/>
            <a:ext cx="640080" cy="640080"/>
          </a:xfrm>
          <a:prstGeom prst="rect">
            <a:avLst/>
          </a:prstGeom>
        </p:spPr>
      </p:pic>
      <p:cxnSp>
        <p:nvCxnSpPr>
          <p:cNvPr id="126" name="Straight Arrow Connector 125">
            <a:extLst>
              <a:ext uri="{FF2B5EF4-FFF2-40B4-BE49-F238E27FC236}">
                <a16:creationId xmlns:a16="http://schemas.microsoft.com/office/drawing/2014/main" id="{AED727FB-5380-1169-410A-4F1F7973F482}"/>
              </a:ext>
            </a:extLst>
          </p:cNvPr>
          <p:cNvCxnSpPr>
            <a:cxnSpLocks/>
          </p:cNvCxnSpPr>
          <p:nvPr/>
        </p:nvCxnSpPr>
        <p:spPr>
          <a:xfrm flipH="1">
            <a:off x="6556361" y="3431477"/>
            <a:ext cx="1737070" cy="1066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1" name="Picture 130" descr="A circle with a plane and a star and ruler&#10;&#10;Description automatically generated">
            <a:extLst>
              <a:ext uri="{FF2B5EF4-FFF2-40B4-BE49-F238E27FC236}">
                <a16:creationId xmlns:a16="http://schemas.microsoft.com/office/drawing/2014/main" id="{F19488B1-1C88-DFEE-6452-57C74C466E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84365" y="2188135"/>
            <a:ext cx="640080" cy="640080"/>
          </a:xfrm>
          <a:prstGeom prst="rect">
            <a:avLst/>
          </a:prstGeom>
        </p:spPr>
      </p:pic>
      <p:pic>
        <p:nvPicPr>
          <p:cNvPr id="132" name="Picture 131" descr="A circle with a black and red border and a black and red sign with a black and red star and a black and white plane with a red star and a red shield with a red star&#10;&#10;Description automatically generated">
            <a:extLst>
              <a:ext uri="{FF2B5EF4-FFF2-40B4-BE49-F238E27FC236}">
                <a16:creationId xmlns:a16="http://schemas.microsoft.com/office/drawing/2014/main" id="{DA481143-32E5-C09B-127B-312131FC389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76338" y="2328697"/>
            <a:ext cx="640080" cy="640080"/>
          </a:xfrm>
          <a:prstGeom prst="rect">
            <a:avLst/>
          </a:prstGeom>
        </p:spPr>
      </p:pic>
      <p:pic>
        <p:nvPicPr>
          <p:cNvPr id="133" name="Picture 132" descr="A circle with a plane and a star and ruler&#10;&#10;Description automatically generated">
            <a:extLst>
              <a:ext uri="{FF2B5EF4-FFF2-40B4-BE49-F238E27FC236}">
                <a16:creationId xmlns:a16="http://schemas.microsoft.com/office/drawing/2014/main" id="{7BC594CA-2902-AA14-9E6F-3F788AECFD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386710" y="3228328"/>
            <a:ext cx="640080" cy="640080"/>
          </a:xfrm>
          <a:prstGeom prst="rect">
            <a:avLst/>
          </a:prstGeom>
        </p:spPr>
      </p:pic>
      <p:grpSp>
        <p:nvGrpSpPr>
          <p:cNvPr id="17" name="Group 16">
            <a:extLst>
              <a:ext uri="{FF2B5EF4-FFF2-40B4-BE49-F238E27FC236}">
                <a16:creationId xmlns:a16="http://schemas.microsoft.com/office/drawing/2014/main" id="{7BDBD482-DE69-E829-F158-F2A23F91AF2F}"/>
              </a:ext>
            </a:extLst>
          </p:cNvPr>
          <p:cNvGrpSpPr/>
          <p:nvPr/>
        </p:nvGrpSpPr>
        <p:grpSpPr>
          <a:xfrm>
            <a:off x="8358338" y="2569084"/>
            <a:ext cx="853506" cy="809194"/>
            <a:chOff x="6830847" y="4397237"/>
            <a:chExt cx="1130089" cy="1114856"/>
          </a:xfrm>
        </p:grpSpPr>
        <p:sp>
          <p:nvSpPr>
            <p:cNvPr id="18" name="Oval 17">
              <a:extLst>
                <a:ext uri="{FF2B5EF4-FFF2-40B4-BE49-F238E27FC236}">
                  <a16:creationId xmlns:a16="http://schemas.microsoft.com/office/drawing/2014/main" id="{1936D838-E6E9-9459-4269-2193FFB13022}"/>
                </a:ext>
              </a:extLst>
            </p:cNvPr>
            <p:cNvSpPr/>
            <p:nvPr/>
          </p:nvSpPr>
          <p:spPr>
            <a:xfrm>
              <a:off x="6830847" y="4397237"/>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B151E36-62EE-81C3-CBC0-0238C2DD0A58}"/>
                </a:ext>
              </a:extLst>
            </p:cNvPr>
            <p:cNvPicPr>
              <a:picLocks noChangeAspect="1"/>
            </p:cNvPicPr>
            <p:nvPr/>
          </p:nvPicPr>
          <p:blipFill>
            <a:blip r:embed="rId8"/>
            <a:stretch>
              <a:fillRect/>
            </a:stretch>
          </p:blipFill>
          <p:spPr>
            <a:xfrm>
              <a:off x="6882863" y="4445286"/>
              <a:ext cx="1007899" cy="1030634"/>
            </a:xfrm>
            <a:prstGeom prst="rect">
              <a:avLst/>
            </a:prstGeom>
          </p:spPr>
        </p:pic>
      </p:grpSp>
      <p:pic>
        <p:nvPicPr>
          <p:cNvPr id="121" name="Picture 120" descr="Diagram&#10;&#10;Description automatically generated">
            <a:extLst>
              <a:ext uri="{FF2B5EF4-FFF2-40B4-BE49-F238E27FC236}">
                <a16:creationId xmlns:a16="http://schemas.microsoft.com/office/drawing/2014/main" id="{4A55A5EE-38E8-3B68-3322-1ECC6F1E9C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50729" y="5068721"/>
            <a:ext cx="731520" cy="731520"/>
          </a:xfrm>
          <a:prstGeom prst="rect">
            <a:avLst/>
          </a:prstGeom>
        </p:spPr>
      </p:pic>
      <p:pic>
        <p:nvPicPr>
          <p:cNvPr id="130" name="Picture 129" descr="A blue circle with a black background and a white star and a black sign with a plane and ruler&#10;&#10;Description automatically generated">
            <a:extLst>
              <a:ext uri="{FF2B5EF4-FFF2-40B4-BE49-F238E27FC236}">
                <a16:creationId xmlns:a16="http://schemas.microsoft.com/office/drawing/2014/main" id="{DD11CA45-D163-6C22-A467-429FE8298F4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77284" y="4450593"/>
            <a:ext cx="731520" cy="731520"/>
          </a:xfrm>
          <a:prstGeom prst="rect">
            <a:avLst/>
          </a:prstGeom>
        </p:spPr>
      </p:pic>
      <p:grpSp>
        <p:nvGrpSpPr>
          <p:cNvPr id="127" name="Group 126">
            <a:extLst>
              <a:ext uri="{FF2B5EF4-FFF2-40B4-BE49-F238E27FC236}">
                <a16:creationId xmlns:a16="http://schemas.microsoft.com/office/drawing/2014/main" id="{7EA608A7-ABDB-403B-E4EE-C72ADACB9195}"/>
              </a:ext>
            </a:extLst>
          </p:cNvPr>
          <p:cNvGrpSpPr/>
          <p:nvPr/>
        </p:nvGrpSpPr>
        <p:grpSpPr>
          <a:xfrm>
            <a:off x="8882407" y="3182751"/>
            <a:ext cx="805447" cy="790694"/>
            <a:chOff x="8864333" y="1021830"/>
            <a:chExt cx="1130089" cy="1114856"/>
          </a:xfrm>
        </p:grpSpPr>
        <p:sp>
          <p:nvSpPr>
            <p:cNvPr id="128" name="Oval 127">
              <a:extLst>
                <a:ext uri="{FF2B5EF4-FFF2-40B4-BE49-F238E27FC236}">
                  <a16:creationId xmlns:a16="http://schemas.microsoft.com/office/drawing/2014/main" id="{8D614851-0E14-DE11-F554-8385C0A14A04}"/>
                </a:ext>
              </a:extLst>
            </p:cNvPr>
            <p:cNvSpPr/>
            <p:nvPr/>
          </p:nvSpPr>
          <p:spPr>
            <a:xfrm>
              <a:off x="8864333" y="10218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a:extLst>
                <a:ext uri="{FF2B5EF4-FFF2-40B4-BE49-F238E27FC236}">
                  <a16:creationId xmlns:a16="http://schemas.microsoft.com/office/drawing/2014/main" id="{61A29019-0C26-BBA1-B487-7048B5A3763B}"/>
                </a:ext>
              </a:extLst>
            </p:cNvPr>
            <p:cNvPicPr>
              <a:picLocks noChangeAspect="1"/>
            </p:cNvPicPr>
            <p:nvPr/>
          </p:nvPicPr>
          <p:blipFill>
            <a:blip r:embed="rId31"/>
            <a:stretch>
              <a:fillRect/>
            </a:stretch>
          </p:blipFill>
          <p:spPr>
            <a:xfrm>
              <a:off x="8918123" y="1068152"/>
              <a:ext cx="1013136" cy="1035485"/>
            </a:xfrm>
            <a:prstGeom prst="rect">
              <a:avLst/>
            </a:prstGeom>
          </p:spPr>
        </p:pic>
      </p:grpSp>
      <p:grpSp>
        <p:nvGrpSpPr>
          <p:cNvPr id="39" name="Group 38">
            <a:extLst>
              <a:ext uri="{FF2B5EF4-FFF2-40B4-BE49-F238E27FC236}">
                <a16:creationId xmlns:a16="http://schemas.microsoft.com/office/drawing/2014/main" id="{0FB4323F-ED78-AA65-1ACC-2C31A3E941AB}"/>
              </a:ext>
            </a:extLst>
          </p:cNvPr>
          <p:cNvGrpSpPr/>
          <p:nvPr/>
        </p:nvGrpSpPr>
        <p:grpSpPr>
          <a:xfrm>
            <a:off x="9263684" y="2358768"/>
            <a:ext cx="805447" cy="790694"/>
            <a:chOff x="8864333" y="1021830"/>
            <a:chExt cx="1130089" cy="1114856"/>
          </a:xfrm>
        </p:grpSpPr>
        <p:sp>
          <p:nvSpPr>
            <p:cNvPr id="40" name="Oval 39">
              <a:extLst>
                <a:ext uri="{FF2B5EF4-FFF2-40B4-BE49-F238E27FC236}">
                  <a16:creationId xmlns:a16="http://schemas.microsoft.com/office/drawing/2014/main" id="{75EC907D-7AD8-36A7-D1DC-226761DC3037}"/>
                </a:ext>
              </a:extLst>
            </p:cNvPr>
            <p:cNvSpPr/>
            <p:nvPr/>
          </p:nvSpPr>
          <p:spPr>
            <a:xfrm>
              <a:off x="8864333" y="1021830"/>
              <a:ext cx="1130089" cy="1114856"/>
            </a:xfrm>
            <a:prstGeom prst="ellipse">
              <a:avLst/>
            </a:prstGeom>
            <a:solidFill>
              <a:srgbClr val="8717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57A63808-BD17-6041-E218-824EF421996A}"/>
                </a:ext>
              </a:extLst>
            </p:cNvPr>
            <p:cNvPicPr>
              <a:picLocks noChangeAspect="1"/>
            </p:cNvPicPr>
            <p:nvPr/>
          </p:nvPicPr>
          <p:blipFill>
            <a:blip r:embed="rId31"/>
            <a:stretch>
              <a:fillRect/>
            </a:stretch>
          </p:blipFill>
          <p:spPr>
            <a:xfrm>
              <a:off x="8918123" y="1068152"/>
              <a:ext cx="1013136" cy="1035485"/>
            </a:xfrm>
            <a:prstGeom prst="rect">
              <a:avLst/>
            </a:prstGeom>
          </p:spPr>
        </p:pic>
      </p:grpSp>
      <p:grpSp>
        <p:nvGrpSpPr>
          <p:cNvPr id="125" name="Group 124">
            <a:extLst>
              <a:ext uri="{FF2B5EF4-FFF2-40B4-BE49-F238E27FC236}">
                <a16:creationId xmlns:a16="http://schemas.microsoft.com/office/drawing/2014/main" id="{58441AB3-05A1-3E3D-F980-E87A6E38E1A0}"/>
              </a:ext>
            </a:extLst>
          </p:cNvPr>
          <p:cNvGrpSpPr/>
          <p:nvPr/>
        </p:nvGrpSpPr>
        <p:grpSpPr>
          <a:xfrm>
            <a:off x="5571284" y="4834744"/>
            <a:ext cx="866845" cy="793069"/>
            <a:chOff x="5571284" y="4834744"/>
            <a:chExt cx="866845" cy="793069"/>
          </a:xfrm>
        </p:grpSpPr>
        <p:grpSp>
          <p:nvGrpSpPr>
            <p:cNvPr id="57" name="Group 56">
              <a:extLst>
                <a:ext uri="{FF2B5EF4-FFF2-40B4-BE49-F238E27FC236}">
                  <a16:creationId xmlns:a16="http://schemas.microsoft.com/office/drawing/2014/main" id="{B9982789-2071-224E-F3FF-EED75D300A3D}"/>
                </a:ext>
              </a:extLst>
            </p:cNvPr>
            <p:cNvGrpSpPr/>
            <p:nvPr/>
          </p:nvGrpSpPr>
          <p:grpSpPr>
            <a:xfrm>
              <a:off x="5571284" y="4834744"/>
              <a:ext cx="866845" cy="793069"/>
              <a:chOff x="3471135" y="5263771"/>
              <a:chExt cx="1198090" cy="1183338"/>
            </a:xfrm>
          </p:grpSpPr>
          <p:sp>
            <p:nvSpPr>
              <p:cNvPr id="58" name="Oval 57">
                <a:extLst>
                  <a:ext uri="{FF2B5EF4-FFF2-40B4-BE49-F238E27FC236}">
                    <a16:creationId xmlns:a16="http://schemas.microsoft.com/office/drawing/2014/main" id="{DA3828BE-2CD5-2ECE-9734-CA876EF911DB}"/>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C8C07EA7-3DB1-2F9D-679F-7DDDDDB03411}"/>
                  </a:ext>
                </a:extLst>
              </p:cNvPr>
              <p:cNvPicPr>
                <a:picLocks noChangeAspect="1"/>
              </p:cNvPicPr>
              <p:nvPr/>
            </p:nvPicPr>
            <p:blipFill>
              <a:blip r:embed="rId32"/>
              <a:stretch>
                <a:fillRect/>
              </a:stretch>
            </p:blipFill>
            <p:spPr>
              <a:xfrm rot="21400421">
                <a:off x="3511715" y="5316476"/>
                <a:ext cx="1082326" cy="1056859"/>
              </a:xfrm>
              <a:prstGeom prst="rect">
                <a:avLst/>
              </a:prstGeom>
            </p:spPr>
          </p:pic>
        </p:grpSp>
        <p:sp>
          <p:nvSpPr>
            <p:cNvPr id="122" name="Oval 121">
              <a:extLst>
                <a:ext uri="{FF2B5EF4-FFF2-40B4-BE49-F238E27FC236}">
                  <a16:creationId xmlns:a16="http://schemas.microsoft.com/office/drawing/2014/main" id="{8D29152F-B5B0-B597-6813-D5C1450690B2}"/>
                </a:ext>
              </a:extLst>
            </p:cNvPr>
            <p:cNvSpPr/>
            <p:nvPr/>
          </p:nvSpPr>
          <p:spPr>
            <a:xfrm>
              <a:off x="6027420" y="512727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8</a:t>
              </a:r>
            </a:p>
          </p:txBody>
        </p:sp>
      </p:grpSp>
      <p:grpSp>
        <p:nvGrpSpPr>
          <p:cNvPr id="124" name="Group 123">
            <a:extLst>
              <a:ext uri="{FF2B5EF4-FFF2-40B4-BE49-F238E27FC236}">
                <a16:creationId xmlns:a16="http://schemas.microsoft.com/office/drawing/2014/main" id="{F35A518F-E678-06B0-2232-BC8C417AC215}"/>
              </a:ext>
            </a:extLst>
          </p:cNvPr>
          <p:cNvGrpSpPr/>
          <p:nvPr/>
        </p:nvGrpSpPr>
        <p:grpSpPr>
          <a:xfrm>
            <a:off x="5106559" y="4114417"/>
            <a:ext cx="866845" cy="793069"/>
            <a:chOff x="5106559" y="4114417"/>
            <a:chExt cx="866845" cy="793069"/>
          </a:xfrm>
        </p:grpSpPr>
        <p:grpSp>
          <p:nvGrpSpPr>
            <p:cNvPr id="90" name="Group 89">
              <a:extLst>
                <a:ext uri="{FF2B5EF4-FFF2-40B4-BE49-F238E27FC236}">
                  <a16:creationId xmlns:a16="http://schemas.microsoft.com/office/drawing/2014/main" id="{F643B991-5A21-6AC1-5FA9-505BE249B90D}"/>
                </a:ext>
              </a:extLst>
            </p:cNvPr>
            <p:cNvGrpSpPr/>
            <p:nvPr/>
          </p:nvGrpSpPr>
          <p:grpSpPr>
            <a:xfrm>
              <a:off x="5106559" y="4114417"/>
              <a:ext cx="866845" cy="793069"/>
              <a:chOff x="3471135" y="5263771"/>
              <a:chExt cx="1198090" cy="1183338"/>
            </a:xfrm>
          </p:grpSpPr>
          <p:sp>
            <p:nvSpPr>
              <p:cNvPr id="92" name="Oval 91">
                <a:extLst>
                  <a:ext uri="{FF2B5EF4-FFF2-40B4-BE49-F238E27FC236}">
                    <a16:creationId xmlns:a16="http://schemas.microsoft.com/office/drawing/2014/main" id="{D825036F-5DAB-6936-E4C3-5A95FA7D499A}"/>
                  </a:ext>
                </a:extLst>
              </p:cNvPr>
              <p:cNvSpPr/>
              <p:nvPr/>
            </p:nvSpPr>
            <p:spPr>
              <a:xfrm>
                <a:off x="3471135" y="5263771"/>
                <a:ext cx="1198090" cy="1183338"/>
              </a:xfrm>
              <a:prstGeom prst="ellipse">
                <a:avLst/>
              </a:prstGeom>
              <a:solidFill>
                <a:srgbClr val="6CA6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D13C00BC-D622-559F-7E5C-4D9CEB4E0D54}"/>
                  </a:ext>
                </a:extLst>
              </p:cNvPr>
              <p:cNvPicPr>
                <a:picLocks noChangeAspect="1"/>
              </p:cNvPicPr>
              <p:nvPr/>
            </p:nvPicPr>
            <p:blipFill>
              <a:blip r:embed="rId32"/>
              <a:stretch>
                <a:fillRect/>
              </a:stretch>
            </p:blipFill>
            <p:spPr>
              <a:xfrm rot="21400421">
                <a:off x="3511715" y="5316476"/>
                <a:ext cx="1082326" cy="1056859"/>
              </a:xfrm>
              <a:prstGeom prst="rect">
                <a:avLst/>
              </a:prstGeom>
            </p:spPr>
          </p:pic>
        </p:grpSp>
        <p:sp>
          <p:nvSpPr>
            <p:cNvPr id="123" name="Oval 122">
              <a:extLst>
                <a:ext uri="{FF2B5EF4-FFF2-40B4-BE49-F238E27FC236}">
                  <a16:creationId xmlns:a16="http://schemas.microsoft.com/office/drawing/2014/main" id="{C663F50C-41BC-A74A-A5D1-C43CB6E55089}"/>
                </a:ext>
              </a:extLst>
            </p:cNvPr>
            <p:cNvSpPr/>
            <p:nvPr/>
          </p:nvSpPr>
          <p:spPr>
            <a:xfrm>
              <a:off x="5568213" y="4409615"/>
              <a:ext cx="116205" cy="12100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9</a:t>
              </a:r>
            </a:p>
          </p:txBody>
        </p:sp>
      </p:grpSp>
    </p:spTree>
    <p:extLst>
      <p:ext uri="{BB962C8B-B14F-4D97-AF65-F5344CB8AC3E}">
        <p14:creationId xmlns:p14="http://schemas.microsoft.com/office/powerpoint/2010/main" val="260791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4.81481E-6 L -0.20494 0.18241 " pathEditMode="relative" rAng="0" ptsTypes="AA">
                                      <p:cBhvr>
                                        <p:cTn id="6" dur="2000" fill="hold"/>
                                        <p:tgtEl>
                                          <p:spTgt spid="17"/>
                                        </p:tgtEl>
                                        <p:attrNameLst>
                                          <p:attrName>ppt_x</p:attrName>
                                          <p:attrName>ppt_y</p:attrName>
                                        </p:attrNameLst>
                                      </p:cBhvr>
                                      <p:rCtr x="-10247" y="9120"/>
                                    </p:animMotion>
                                  </p:childTnLst>
                                </p:cTn>
                              </p:par>
                              <p:par>
                                <p:cTn id="7" presetID="42" presetClass="path" presetSubtype="0" accel="50000" decel="50000" fill="hold" nodeType="withEffect">
                                  <p:stCondLst>
                                    <p:cond delay="0"/>
                                  </p:stCondLst>
                                  <p:childTnLst>
                                    <p:animMotion origin="layout" path="M 1.45833E-6 -3.7037E-7 L -0.24076 0.24907 " pathEditMode="relative" rAng="0" ptsTypes="AA">
                                      <p:cBhvr>
                                        <p:cTn id="8" dur="2000" fill="hold"/>
                                        <p:tgtEl>
                                          <p:spTgt spid="39"/>
                                        </p:tgtEl>
                                        <p:attrNameLst>
                                          <p:attrName>ppt_x</p:attrName>
                                          <p:attrName>ppt_y</p:attrName>
                                        </p:attrNameLst>
                                      </p:cBhvr>
                                      <p:rCtr x="-12044" y="12454"/>
                                    </p:animMotion>
                                  </p:childTnLst>
                                </p:cTn>
                              </p:par>
                              <p:par>
                                <p:cTn id="9" presetID="42" presetClass="path" presetSubtype="0" accel="50000" decel="50000" fill="hold" nodeType="withEffect">
                                  <p:stCondLst>
                                    <p:cond delay="0"/>
                                  </p:stCondLst>
                                  <p:childTnLst>
                                    <p:animMotion origin="layout" path="M 1.45833E-6 7.40741E-7 L -0.20534 0.21319 " pathEditMode="relative" rAng="0" ptsTypes="AA">
                                      <p:cBhvr>
                                        <p:cTn id="10" dur="2000" fill="hold"/>
                                        <p:tgtEl>
                                          <p:spTgt spid="127"/>
                                        </p:tgtEl>
                                        <p:attrNameLst>
                                          <p:attrName>ppt_x</p:attrName>
                                          <p:attrName>ppt_y</p:attrName>
                                        </p:attrNameLst>
                                      </p:cBhvr>
                                      <p:rCtr x="-10273" y="106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357b4ac-fda8-4c0f-910e-bbb46c7eb0e8" xsi:nil="true"/>
    <MediaServiceKeyPoints xmlns="9846d7c9-0957-480a-b51a-58fa97c581bc" xsi:nil="true"/>
    <Thisistheall_x002d_in_x002d_onereaderforallELreadings xmlns="9846d7c9-0957-480a-b51a-58fa97c581bc" xsi:nil="true"/>
    <lcf76f155ced4ddcb4097134ff3c332f xmlns="9846d7c9-0957-480a-b51a-58fa97c581b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8614139ADE1043B1CC380AA4667B67" ma:contentTypeVersion="19" ma:contentTypeDescription="Create a new document." ma:contentTypeScope="" ma:versionID="2ab96c8a5a0e444b418e8d1c97cdb573">
  <xsd:schema xmlns:xsd="http://www.w3.org/2001/XMLSchema" xmlns:xs="http://www.w3.org/2001/XMLSchema" xmlns:p="http://schemas.microsoft.com/office/2006/metadata/properties" xmlns:ns2="9846d7c9-0957-480a-b51a-58fa97c581bc" xmlns:ns3="f357b4ac-fda8-4c0f-910e-bbb46c7eb0e8" targetNamespace="http://schemas.microsoft.com/office/2006/metadata/properties" ma:root="true" ma:fieldsID="6d5af732a9a8a791c068a42c9d33b23c" ns2:_="" ns3:_="">
    <xsd:import namespace="9846d7c9-0957-480a-b51a-58fa97c581bc"/>
    <xsd:import namespace="f357b4ac-fda8-4c0f-910e-bbb46c7eb0e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Thisistheall_x002d_in_x002d_onereaderforallELreadings"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46d7c9-0957-480a-b51a-58fa97c581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ffaf5dc-3735-4fce-97e2-f6f35f147f7f" ma:termSetId="09814cd3-568e-fe90-9814-8d621ff8fb84" ma:anchorId="fba54fb3-c3e1-fe81-a776-ca4b69148c4d" ma:open="true" ma:isKeyword="false">
      <xsd:complexType>
        <xsd:sequence>
          <xsd:element ref="pc:Terms" minOccurs="0" maxOccurs="1"/>
        </xsd:sequence>
      </xsd:complexType>
    </xsd:element>
    <xsd:element name="Thisistheall_x002d_in_x002d_onereaderforallELreadings" ma:index="23" nillable="true" ma:displayName="This is the all-in-one reader for all EL readings" ma:format="Dropdown" ma:internalName="Thisistheall_x002d_in_x002d_onereaderforallELreadings">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357b4ac-fda8-4c0f-910e-bbb46c7eb0e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b16467c-f91e-4c3a-ba92-80f073436145}" ma:internalName="TaxCatchAll" ma:showField="CatchAllData" ma:web="f357b4ac-fda8-4c0f-910e-bbb46c7eb0e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http://schemas.openxmlformats.org/package/2006/metadata/core-properties"/>
    <ds:schemaRef ds:uri="http://purl.org/dc/elements/1.1/"/>
    <ds:schemaRef ds:uri="http://purl.org/dc/terms/"/>
    <ds:schemaRef ds:uri="http://schemas.microsoft.com/office/2006/documentManagement/types"/>
    <ds:schemaRef ds:uri="f357b4ac-fda8-4c0f-910e-bbb46c7eb0e8"/>
    <ds:schemaRef ds:uri="http://www.w3.org/XML/1998/namespace"/>
    <ds:schemaRef ds:uri="9846d7c9-0957-480a-b51a-58fa97c581bc"/>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EAB077C6-0C35-4759-B937-440A9F47092B}">
  <ds:schemaRefs>
    <ds:schemaRef ds:uri="9846d7c9-0957-480a-b51a-58fa97c581bc"/>
    <ds:schemaRef ds:uri="f357b4ac-fda8-4c0f-910e-bbb46c7eb0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{6E38CA47-C65F-4FA8-AB14-8091354C42B5}TF44172dc5-d19e-4d2a-aaf3-e2c69a283fd81f4275d0_win32-950e754c5494</Template>
  <TotalTime>0</TotalTime>
  <Words>3145</Words>
  <Application>Microsoft Office PowerPoint</Application>
  <PresentationFormat>Widescreen</PresentationFormat>
  <Paragraphs>294</Paragraphs>
  <Slides>18</Slides>
  <Notes>12</Notes>
  <HiddenSlides>1</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Custom</vt:lpstr>
      <vt:lpstr>OWS Familiarization</vt:lpstr>
      <vt:lpstr>There will be questions….lots of questions</vt:lpstr>
      <vt:lpstr>Probabilities based adjudication</vt:lpstr>
      <vt:lpstr>Air-to-air gameplay fundamentals (A2A)</vt:lpstr>
      <vt:lpstr>Air-to-air gameplay fundamentals (A2A)</vt:lpstr>
      <vt:lpstr>Air-to-air gameplay fundamentals (A2A)</vt:lpstr>
      <vt:lpstr>Air-to-air gameplay fundamentals (A2A)</vt:lpstr>
      <vt:lpstr>Air-to-air gameplay fundamentals (A2A)</vt:lpstr>
      <vt:lpstr>Air-to-air gameplay fundamentals (A2A)</vt:lpstr>
      <vt:lpstr>Air-to-air gameplay fundamentals (A2A)</vt:lpstr>
      <vt:lpstr>Air-to-air gameplay fundamentals (A2A)</vt:lpstr>
      <vt:lpstr>Air-to-air gameplay fundamentals (A2A)</vt:lpstr>
      <vt:lpstr>Air-to-air gameplay fundamentals (A2A)</vt:lpstr>
      <vt:lpstr>Air-to-air gameplay fundamentals (A2A)</vt:lpstr>
      <vt:lpstr>Adjudicate local strike (In-Hex)</vt:lpstr>
      <vt:lpstr>Regeneration of Air Units</vt:lpstr>
      <vt:lpstr>Air-to-air gameplay fundamentals (A2A)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GALEY, GREGORY N Maj USAF ACC 461 ACW/A5/8</dc:creator>
  <cp:lastModifiedBy>Jia Wei Yeo</cp:lastModifiedBy>
  <cp:revision>8</cp:revision>
  <cp:lastPrinted>2025-07-16T16:34:54Z</cp:lastPrinted>
  <dcterms:created xsi:type="dcterms:W3CDTF">2025-06-26T14:13:46Z</dcterms:created>
  <dcterms:modified xsi:type="dcterms:W3CDTF">2025-08-25T17:22:20Z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0x010100258614139ADE1043B1CC380AA4667B67</vt:lpwstr>
  </property>
  <property fmtid="{D5CDD505-2E9C-101B-9397-08002B2CF9AE}" pid="3" name="MediaServiceImageTags">
    <vt:lpwstr/>
  </property>
</Properties>
</file>